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0" r:id="rId8"/>
    <p:sldId id="261" r:id="rId9"/>
    <p:sldId id="262" r:id="rId10"/>
    <p:sldId id="264" r:id="rId11"/>
    <p:sldId id="277" r:id="rId12"/>
    <p:sldId id="266" r:id="rId13"/>
    <p:sldId id="267" r:id="rId14"/>
    <p:sldId id="268" r:id="rId15"/>
    <p:sldId id="269" r:id="rId16"/>
    <p:sldId id="279" r:id="rId17"/>
    <p:sldId id="270" r:id="rId18"/>
    <p:sldId id="273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5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39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48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7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4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0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9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9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6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8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6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5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2792-4FF8-4DC6-B753-0F2F68F0412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069C-DC5E-4DDA-8048-91A17B2AD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548580"/>
            <a:ext cx="9525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орнамента и технологии изготовления традиционного народного костюма Воронежской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губернии</a:t>
            </a:r>
          </a:p>
          <a:p>
            <a:pPr algn="ctr"/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ГБПОУ ВО «ВГППК» Никитина И.Н.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player.myshared.ru/6/585353/slides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7" b="9185"/>
          <a:stretch/>
        </p:blipFill>
        <p:spPr bwMode="auto">
          <a:xfrm>
            <a:off x="10553700" y="14287"/>
            <a:ext cx="1638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6/585353/slides/slide_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8"/>
          <a:stretch/>
        </p:blipFill>
        <p:spPr bwMode="auto">
          <a:xfrm>
            <a:off x="1066800" y="0"/>
            <a:ext cx="1112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570" y="365125"/>
            <a:ext cx="7979229" cy="63636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Девичий </a:t>
            </a:r>
            <a:r>
              <a:rPr lang="ru-RU" b="1" dirty="0" smtClean="0"/>
              <a:t>костюм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32514" y="1001486"/>
            <a:ext cx="6226629" cy="51754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Девичий сарафанный комплекс не такой яркий и не так богато украшен как женский </a:t>
            </a:r>
            <a:r>
              <a:rPr lang="ru-RU" dirty="0" err="1"/>
              <a:t>понёвный</a:t>
            </a:r>
            <a:r>
              <a:rPr lang="ru-RU" dirty="0"/>
              <a:t> комплекс. </a:t>
            </a:r>
          </a:p>
          <a:p>
            <a:pPr>
              <a:lnSpc>
                <a:spcPct val="150000"/>
              </a:lnSpc>
            </a:pPr>
            <a:r>
              <a:rPr lang="ru-RU" dirty="0"/>
              <a:t>Он состоял из чёрного шерстяного сарафана, рубахи, головного убора – клеёнки, которую в некоторых местах называли обручем, платка или шали, нашейных украшений: кругового и висячего мониста или стеклянных бус.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123" y="1001486"/>
            <a:ext cx="3456384" cy="528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player.myshared.ru/6/585353/slides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7" b="9185"/>
          <a:stretch/>
        </p:blipFill>
        <p:spPr bwMode="auto">
          <a:xfrm>
            <a:off x="10553700" y="14287"/>
            <a:ext cx="1638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7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6/585353/slides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0"/>
            <a:ext cx="1017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6/585353/slides/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0"/>
            <a:ext cx="996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6/585353/slides/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10001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6/585353/slides/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0"/>
            <a:ext cx="994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365126"/>
            <a:ext cx="10504714" cy="723446"/>
          </a:xfrm>
        </p:spPr>
        <p:txBody>
          <a:bodyPr/>
          <a:lstStyle/>
          <a:p>
            <a:pPr algn="ctr"/>
            <a:r>
              <a:rPr lang="ru-RU" b="1" dirty="0"/>
              <a:t>Головные уборы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0" y="1956253"/>
            <a:ext cx="5802086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Головной убор – другой важный элемент женского народного костюма. </a:t>
            </a:r>
          </a:p>
          <a:p>
            <a:pPr>
              <a:lnSpc>
                <a:spcPct val="150000"/>
              </a:lnSpc>
            </a:pPr>
            <a:r>
              <a:rPr lang="ru-RU" dirty="0"/>
              <a:t>Женщины могли носить кичку, «сороку», кокошник, платок или шаль.</a:t>
            </a:r>
          </a:p>
          <a:p>
            <a:pPr>
              <a:lnSpc>
                <a:spcPct val="150000"/>
              </a:lnSpc>
            </a:pPr>
            <a:r>
              <a:rPr lang="ru-RU" dirty="0"/>
              <a:t>Девушки носили «венцы» – повязки из легких тканей с твердым парчовым налобником, повязки, украшенные пуговицами, вышивкой, сложенные в виде обруча платки.</a:t>
            </a:r>
          </a:p>
          <a:p>
            <a:endParaRPr lang="ru-RU" dirty="0"/>
          </a:p>
        </p:txBody>
      </p:sp>
      <p:pic>
        <p:nvPicPr>
          <p:cNvPr id="4" name="Picture 2" descr="http://player.myshared.ru/6/585353/slides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7" b="9185"/>
          <a:stretch/>
        </p:blipFill>
        <p:spPr bwMode="auto">
          <a:xfrm>
            <a:off x="10553700" y="14287"/>
            <a:ext cx="1638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3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6/585353/slides/slide_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 bwMode="auto">
          <a:xfrm>
            <a:off x="1123950" y="0"/>
            <a:ext cx="11068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86" y="1825625"/>
            <a:ext cx="5475514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6/585353/slides/slide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6"/>
          <a:stretch/>
        </p:blipFill>
        <p:spPr bwMode="auto">
          <a:xfrm>
            <a:off x="10624456" y="0"/>
            <a:ext cx="156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belpressa.ru/media/cache/0a/63/0a6371fee14a734f7e2acd3de16f8a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73" y="365125"/>
            <a:ext cx="5555112" cy="6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6/585353/slides/slide_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0"/>
            <a:ext cx="10039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6/585353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287"/>
            <a:ext cx="10401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6/585353/slides/slide_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0"/>
            <a:ext cx="1017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6/585353/slides/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0"/>
            <a:ext cx="981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7787" y="556400"/>
            <a:ext cx="7032173" cy="58118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Традиционный женский костюм Воронежской губернии включал в себя головной убор, расшитую рубаху, поневу, передник, пояс-покромку.</a:t>
            </a:r>
          </a:p>
          <a:p>
            <a:pPr>
              <a:lnSpc>
                <a:spcPct val="150000"/>
              </a:lnSpc>
            </a:pPr>
            <a:r>
              <a:rPr lang="ru-RU" dirty="0"/>
              <a:t>Каждая девочка, начиная с 6 - 7-летнего возраста, собственноручно должна была наткать 5 покромок для будущего замужества, а украшали, вытканные покромки пожилые женщины.</a:t>
            </a:r>
          </a:p>
          <a:p>
            <a:pPr>
              <a:lnSpc>
                <a:spcPct val="150000"/>
              </a:lnSpc>
            </a:pPr>
            <a:r>
              <a:rPr lang="ru-RU" dirty="0"/>
              <a:t>В некоторых районах женщины носили костюмы сарафанного типа. В таком случае отличие между женским и девичьим костюмом заключалось в различных головных уборах.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 l="3798" t="1829" r="4826" b="2534"/>
          <a:stretch>
            <a:fillRect/>
          </a:stretch>
        </p:blipFill>
        <p:spPr bwMode="auto">
          <a:xfrm>
            <a:off x="337457" y="747675"/>
            <a:ext cx="2500330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player.myshared.ru/6/585353/slides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7" b="9185"/>
          <a:stretch/>
        </p:blipFill>
        <p:spPr bwMode="auto">
          <a:xfrm>
            <a:off x="10553700" y="14287"/>
            <a:ext cx="1638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056" y="365125"/>
            <a:ext cx="7739743" cy="1325563"/>
          </a:xfrm>
        </p:spPr>
        <p:txBody>
          <a:bodyPr/>
          <a:lstStyle/>
          <a:p>
            <a:r>
              <a:rPr lang="ru-RU" b="1" dirty="0"/>
              <a:t>Рубаха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2172" y="1110343"/>
            <a:ext cx="7358742" cy="54646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Основу женского костюма повсеместно составляла рубаха. </a:t>
            </a:r>
          </a:p>
          <a:p>
            <a:pPr>
              <a:lnSpc>
                <a:spcPct val="150000"/>
              </a:lnSpc>
            </a:pPr>
            <a:r>
              <a:rPr lang="ru-RU" dirty="0"/>
              <a:t>Шилась она длиной до пояса. Эта часть одежды во многих местах называлась «</a:t>
            </a:r>
            <a:r>
              <a:rPr lang="ru-RU" dirty="0" err="1"/>
              <a:t>станушкой</a:t>
            </a:r>
            <a:r>
              <a:rPr lang="ru-RU" dirty="0"/>
              <a:t>». </a:t>
            </a:r>
          </a:p>
          <a:p>
            <a:pPr>
              <a:lnSpc>
                <a:spcPct val="150000"/>
              </a:lnSpc>
            </a:pPr>
            <a:r>
              <a:rPr lang="ru-RU" dirty="0"/>
              <a:t>Рукава рубахи замужней женщины украшались богаче и ярче, чем рукава девичьей рубахи. </a:t>
            </a:r>
          </a:p>
          <a:p>
            <a:pPr>
              <a:lnSpc>
                <a:spcPct val="150000"/>
              </a:lnSpc>
            </a:pPr>
            <a:r>
              <a:rPr lang="ru-RU" dirty="0"/>
              <a:t>Каждая женщина имела в своём сундуке целый набор рубах на любой случай жизни: повседневные, праздничные, воскресные, для свадьбы. </a:t>
            </a:r>
          </a:p>
          <a:p>
            <a:pPr>
              <a:lnSpc>
                <a:spcPct val="150000"/>
              </a:lnSpc>
            </a:pPr>
            <a:r>
              <a:rPr lang="ru-RU" dirty="0"/>
              <a:t>Праздничные рубахи (обычно рукава, манжеты, подол, воротник) украшали вышивкой, блёстками.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 l="9020" t="2095" r="10047" b="1692"/>
          <a:stretch>
            <a:fillRect/>
          </a:stretch>
        </p:blipFill>
        <p:spPr bwMode="auto">
          <a:xfrm>
            <a:off x="838200" y="819113"/>
            <a:ext cx="2214578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player.myshared.ru/6/585353/slides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7" b="9185"/>
          <a:stretch/>
        </p:blipFill>
        <p:spPr bwMode="auto">
          <a:xfrm>
            <a:off x="10553700" y="14287"/>
            <a:ext cx="1638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9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315" y="1825625"/>
            <a:ext cx="5421086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Передник – важный элемент женского костюма Воронежского края. </a:t>
            </a:r>
          </a:p>
          <a:p>
            <a:pPr>
              <a:lnSpc>
                <a:spcPct val="150000"/>
              </a:lnSpc>
            </a:pPr>
            <a:r>
              <a:rPr lang="ru-RU" dirty="0"/>
              <a:t>Его носили девушки и женщины в комплексе с понёвой, юбкой или сарафаном. </a:t>
            </a:r>
          </a:p>
          <a:p>
            <a:pPr>
              <a:lnSpc>
                <a:spcPct val="150000"/>
              </a:lnSpc>
            </a:pPr>
            <a:r>
              <a:rPr lang="ru-RU" dirty="0"/>
              <a:t>Существовали следующие разновидности передников: </a:t>
            </a:r>
            <a:r>
              <a:rPr lang="ru-RU" dirty="0" err="1"/>
              <a:t>туникообразный</a:t>
            </a:r>
            <a:r>
              <a:rPr lang="ru-RU" dirty="0"/>
              <a:t>, нагрудный, поясной. 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Передник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 l="9088" t="3816" r="3926" b="792"/>
          <a:stretch>
            <a:fillRect/>
          </a:stretch>
        </p:blipFill>
        <p:spPr bwMode="auto">
          <a:xfrm>
            <a:off x="371799" y="1825625"/>
            <a:ext cx="478634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player.myshared.ru/6/585353/slides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7" b="9185"/>
          <a:stretch/>
        </p:blipFill>
        <p:spPr bwMode="auto">
          <a:xfrm>
            <a:off x="10553700" y="14287"/>
            <a:ext cx="1638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7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6/585353/slides/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059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6/585353/slides/slide_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 bwMode="auto">
          <a:xfrm>
            <a:off x="1924049" y="0"/>
            <a:ext cx="8939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layer.myshared.ru/6/585353/slides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7" b="9185"/>
          <a:stretch/>
        </p:blipFill>
        <p:spPr bwMode="auto">
          <a:xfrm>
            <a:off x="10553700" y="14287"/>
            <a:ext cx="1638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6/585353/slides/slide_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5"/>
          <a:stretch/>
        </p:blipFill>
        <p:spPr bwMode="auto">
          <a:xfrm>
            <a:off x="1747308" y="228601"/>
            <a:ext cx="8659436" cy="63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layer.myshared.ru/6/585353/slides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7" b="9185"/>
          <a:stretch/>
        </p:blipFill>
        <p:spPr bwMode="auto">
          <a:xfrm>
            <a:off x="10553700" y="14287"/>
            <a:ext cx="16383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312</Words>
  <Application>Microsoft Office PowerPoint</Application>
  <PresentationFormat>Широкоэкранный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Рубаха </vt:lpstr>
      <vt:lpstr>Передник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Девичий костюм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Головные уборы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Татьяна Николаевна Роньшина</cp:lastModifiedBy>
  <cp:revision>11</cp:revision>
  <dcterms:created xsi:type="dcterms:W3CDTF">2018-01-25T18:33:30Z</dcterms:created>
  <dcterms:modified xsi:type="dcterms:W3CDTF">2018-03-30T11:27:22Z</dcterms:modified>
</cp:coreProperties>
</file>