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4" r:id="rId7"/>
    <p:sldId id="265" r:id="rId8"/>
    <p:sldId id="267" r:id="rId9"/>
    <p:sldId id="276" r:id="rId10"/>
    <p:sldId id="268" r:id="rId11"/>
    <p:sldId id="269" r:id="rId12"/>
    <p:sldId id="270" r:id="rId13"/>
    <p:sldId id="271" r:id="rId14"/>
    <p:sldId id="272" r:id="rId15"/>
    <p:sldId id="274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1" autoAdjust="0"/>
    <p:restoredTop sz="94394" autoAdjust="0"/>
  </p:normalViewPr>
  <p:slideViewPr>
    <p:cSldViewPr showGuides="1">
      <p:cViewPr varScale="1">
        <p:scale>
          <a:sx n="79" d="100"/>
          <a:sy n="79" d="100"/>
        </p:scale>
        <p:origin x="96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8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Для работ\имя 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500813"/>
            <a:ext cx="747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458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64A1C-DBFB-4CDB-8ACD-843FC0BE395C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6F5B4-AAFE-457E-8AEC-FC84394EDE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992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99216-CBE2-4E22-9F2B-84879CA0F4E2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813E8-E434-4D39-BF28-8DD67B4A3B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986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12117-4B93-40F9-8738-5007EC6BCB16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DEFA8-97FA-4839-8159-A2B6F1CEC4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001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23B2-6433-42C7-AA4E-B76E36A65912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2D528-C4D2-42D7-A4E6-4787D2AB99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865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7C3A-F5A2-4934-9891-0E7809E3622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069EA-C895-454E-8152-A1A1DF4C6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680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368F-D67D-4FA4-9794-2F336A977FDC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39EFD-FCEB-4FBB-89C4-E1050E4773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93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B761-55A4-409B-9D52-06B5B568B243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FDE56-9176-46D1-A02B-5F9C2DEA59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6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7E2B2-8361-475C-8BD4-1FBC854308DC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390AD-7627-4414-8304-9BE2AAF7F2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48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C0F00-9592-4E83-AD9D-7337D17E880A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B857E-B9FB-4AA6-9B16-166E2C33C2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356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01B2A-5342-42E7-B2C5-A89A34149102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4BC22-E286-4250-8E5A-EC21061A74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181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1C6D33-B04D-4EE6-8264-1C083D934B3A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342E4F5-6246-4B72-AC12-B70E70D8AC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Dell\Desktop\&#1061;&#1054;&#1061;\&#1061;&#1086;&#1093;&#1083;&#1086;&#1084;&#1089;&#1082;&#1072;&#1103;%20&#1088;&#1086;&#1089;&#1087;&#1080;&#1089;&#1100;\&#1052;&#1091;&#1083;&#1100;&#1090;&#1080;&#1082;%20&#1087;&#1088;&#1086;%20&#1061;&#1086;&#1093;&#1083;&#1086;&#1084;&#1091;.flv" TargetMode="External"/><Relationship Id="rId1" Type="http://schemas.microsoft.com/office/2007/relationships/media" Target="file:///C:\Users\Dell\Desktop\&#1061;&#1054;&#1061;\&#1061;&#1086;&#1093;&#1083;&#1086;&#1084;&#1089;&#1082;&#1072;&#1103;%20&#1088;&#1086;&#1089;&#1087;&#1080;&#1089;&#1100;\&#1052;&#1091;&#1083;&#1100;&#1090;&#1080;&#1082;%20&#1087;&#1088;&#1086;%20&#1061;&#1086;&#1093;&#1083;&#1086;&#1084;&#1091;.flv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dirty="0" smtClean="0"/>
              <a:t>Преподаватель ГБПОУ ВО «</a:t>
            </a:r>
            <a:r>
              <a:rPr lang="ru-RU" sz="2800" smtClean="0"/>
              <a:t>ВГППК» Никитина </a:t>
            </a:r>
            <a:r>
              <a:rPr lang="ru-RU" sz="2800" dirty="0" smtClean="0"/>
              <a:t>И.Н.</a:t>
            </a:r>
            <a:endParaRPr lang="ru-RU" sz="2800" dirty="0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28" y="1268760"/>
            <a:ext cx="7211144" cy="5244727"/>
          </a:xfrm>
        </p:spPr>
      </p:pic>
    </p:spTree>
    <p:extLst>
      <p:ext uri="{BB962C8B-B14F-4D97-AF65-F5344CB8AC3E}">
        <p14:creationId xmlns:p14="http://schemas.microsoft.com/office/powerpoint/2010/main" val="29009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folHlink"/>
                </a:solidFill>
              </a:rPr>
              <a:t>Процесс производства </a:t>
            </a:r>
            <a:endParaRPr lang="ru-RU" dirty="0"/>
          </a:p>
        </p:txBody>
      </p:sp>
      <p:pic>
        <p:nvPicPr>
          <p:cNvPr id="10" name="Мультик про Хохлом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2474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chemeClr val="folHlink"/>
                </a:solidFill>
              </a:rPr>
              <a:t>Сувениры</a:t>
            </a:r>
            <a:r>
              <a:rPr lang="ru-RU" dirty="0" smtClean="0">
                <a:solidFill>
                  <a:schemeClr val="folHlink"/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64652" y="1049920"/>
            <a:ext cx="3504990" cy="22612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4" descr="https://avatars.mds.yandex.net/get-marketpic/209514/market_INg8IKdlFuuPnf_BQpzuRw/or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2728" r="12682" b="4497"/>
          <a:stretch/>
        </p:blipFill>
        <p:spPr bwMode="auto">
          <a:xfrm>
            <a:off x="4847294" y="2996952"/>
            <a:ext cx="2185655" cy="30963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xn----dtbjjdcf3auicaevh.xn--p1ai/d/993847/d/DSC00005_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2262" r="20415" b="2767"/>
          <a:stretch/>
        </p:blipFill>
        <p:spPr bwMode="auto">
          <a:xfrm>
            <a:off x="6094512" y="438414"/>
            <a:ext cx="2592288" cy="30243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rs.mds.yandex.net/get-marketpic/372231/market_ETeiMgGEPgDdKEc-ahhPqw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-1" r="13953" b="-1"/>
          <a:stretch/>
        </p:blipFill>
        <p:spPr bwMode="auto">
          <a:xfrm>
            <a:off x="2468170" y="2338550"/>
            <a:ext cx="2520280" cy="34958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lares.ru/upload/iblock/5db/5db884c5f446cff6160cad021c3c5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39" y="567285"/>
            <a:ext cx="4206721" cy="57234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ata23.i.gallery.ru/albums/gallery/317396-6991d-67906077-m750x740-ub5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92696"/>
            <a:ext cx="424891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-1.market.ru/uploads/items/big/502/709/736/4394bfec64cade004402e34fd88e87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1359" r="2174" b="19945"/>
          <a:stretch/>
        </p:blipFill>
        <p:spPr bwMode="auto">
          <a:xfrm>
            <a:off x="4427984" y="2996952"/>
            <a:ext cx="404845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76672"/>
            <a:ext cx="84969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3168352"/>
          </a:xfrm>
        </p:spPr>
        <p:txBody>
          <a:bodyPr/>
          <a:lstStyle/>
          <a:p>
            <a:r>
              <a:rPr lang="ru-RU" sz="5400" b="1" i="1" dirty="0" smtClean="0">
                <a:latin typeface="Book Antiqua" panose="02040602050305030304" pitchFamily="18" charset="0"/>
              </a:rPr>
              <a:t>Удачи в выполнении практической работе!!!</a:t>
            </a:r>
            <a:endParaRPr lang="ru-RU" sz="54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4536504" cy="6048672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r>
              <a:rPr lang="ru-RU" sz="2400" dirty="0"/>
              <a:t> Хохломская роспись, русский народный художественный промысел; возник в 17 в. Название происходит от села Хохлома. Декоративная роспись на деревянных изделиях (посуда, мебель)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2400" dirty="0"/>
              <a:t>    отличается тонким растительным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2400" dirty="0"/>
              <a:t>     узором, выполненным красным и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2400" dirty="0"/>
              <a:t>     черным (реже зеленым) тонами и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2400" dirty="0"/>
              <a:t>     золотом по золотистому фону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Picture 5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/>
          <a:stretch>
            <a:fillRect/>
          </a:stretch>
        </p:blipFill>
        <p:spPr bwMode="auto">
          <a:xfrm>
            <a:off x="4716016" y="908720"/>
            <a:ext cx="3999307" cy="444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7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4176464" cy="626469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sz="2400" dirty="0"/>
              <a:t>Посуда Хохломы создаёт ощущение жаркого пламени. Она практична и нарядна. Она поражает своей удивительной красотой. Не случайно Хохлома так любима не только туристами, но и самими россиянами.</a:t>
            </a:r>
          </a:p>
          <a:p>
            <a:pPr>
              <a:lnSpc>
                <a:spcPct val="90000"/>
              </a:lnSpc>
              <a:defRPr/>
            </a:pPr>
            <a:r>
              <a:rPr lang="ru-RU" sz="2400" dirty="0"/>
              <a:t>В моду сейчас постепенно возвращается искусство Древней Руси с ее характерными самобытными элементами. Хохлома – это снова модно и стильно!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5" name="Picture 6" descr="http://lares.ru/upload/iblock/ad1/ad19f7dace60186b90c40acf566c7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4027276" cy="59115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0" y="279405"/>
            <a:ext cx="5717816" cy="6264696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Близ Нижнего Новгорода, </a:t>
            </a:r>
            <a:r>
              <a:rPr lang="ru-RU" sz="2400" dirty="0" smtClean="0"/>
              <a:t>среди заволжских     </a:t>
            </a:r>
            <a:r>
              <a:rPr lang="ru-RU" sz="2400" dirty="0"/>
              <a:t>деревень раскинулось большое старинное село Хохлома, расположенное на берегу Волги. Жители села издавна занимались разными ремёслами, в том числе изготовлением деревянной посуды и домашней утвари. На волжские ярмарки приезжали купцы со всех концов Руси и даже иноземцы. Поэтому волжане изготавливали вещи на продажу. Огромным спросом пользовалась их деревянная посуда, расписанная в красные, чёрные и золотые цвета, украшенная стеблями, цветами и ягодами.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     Золотая хохлома развозилась по всей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     России. Доходила она и до Средней Азии,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     Турции, Индии и Европы, заслужив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dirty="0"/>
              <a:t>     всемирную славу.</a:t>
            </a:r>
          </a:p>
          <a:p>
            <a:endParaRPr lang="ru-RU" dirty="0"/>
          </a:p>
        </p:txBody>
      </p:sp>
      <p:pic>
        <p:nvPicPr>
          <p:cNvPr id="4" name="Picture 5" descr="хохло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2435" r="12944" b="2258"/>
          <a:stretch>
            <a:fillRect/>
          </a:stretch>
        </p:blipFill>
        <p:spPr bwMode="auto">
          <a:xfrm>
            <a:off x="6191845" y="3861048"/>
            <a:ext cx="2520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zakazposterov.ru/fotooboi/z/fotooboi-14-08-095-hohloma-zakazposterov-ru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16" y="454611"/>
            <a:ext cx="2952328" cy="2952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i="1" dirty="0" smtClean="0">
                <a:solidFill>
                  <a:schemeClr val="folHlink"/>
                </a:solidFill>
              </a:rPr>
              <a:t>Рисунок</a:t>
            </a:r>
            <a:r>
              <a:rPr lang="ru-RU" i="1" dirty="0" smtClean="0"/>
              <a:t> </a:t>
            </a:r>
            <a:r>
              <a:rPr lang="ru-RU" i="1" dirty="0" smtClean="0">
                <a:solidFill>
                  <a:schemeClr val="folHlink"/>
                </a:solidFill>
              </a:rPr>
              <a:t>хохломы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96" y="980728"/>
            <a:ext cx="3419872" cy="5256584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dirty="0"/>
              <a:t>В росписи хохломской посуды нет жанровых сцен. </a:t>
            </a:r>
            <a:endParaRPr lang="ru-RU" sz="2400" dirty="0" smtClean="0"/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/>
              <a:t>Художники </a:t>
            </a:r>
            <a:r>
              <a:rPr lang="ru-RU" sz="2400" b="1" dirty="0"/>
              <a:t>рисуют растительные орнаменты: </a:t>
            </a:r>
            <a:r>
              <a:rPr lang="ru-RU" sz="2400" dirty="0"/>
              <a:t>листики, изогнутые веточки, землянички, малинки, рябинки, сердечки цветов</a:t>
            </a:r>
            <a:r>
              <a:rPr lang="ru-RU" sz="2400" dirty="0" smtClean="0"/>
              <a:t>. </a:t>
            </a:r>
            <a:endParaRPr lang="ru-RU" dirty="0"/>
          </a:p>
        </p:txBody>
      </p:sp>
      <p:pic>
        <p:nvPicPr>
          <p:cNvPr id="4" name="Picture 5" descr="image7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8" r="1170" b="-2762"/>
          <a:stretch>
            <a:fillRect/>
          </a:stretch>
        </p:blipFill>
        <p:spPr bwMode="auto">
          <a:xfrm>
            <a:off x="4839004" y="769938"/>
            <a:ext cx="3656726" cy="568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2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4834880" cy="5793507"/>
          </a:xfrm>
        </p:spPr>
        <p:txBody>
          <a:bodyPr/>
          <a:lstStyle/>
          <a:p>
            <a:pPr>
              <a:buNone/>
              <a:defRPr/>
            </a:pPr>
            <a:r>
              <a:rPr lang="ru-RU" dirty="0"/>
              <a:t>Ветка плавно изогнулась</a:t>
            </a:r>
            <a:br>
              <a:rPr lang="ru-RU" dirty="0"/>
            </a:br>
            <a:r>
              <a:rPr lang="ru-RU" dirty="0"/>
              <a:t>И колечком завернулась.</a:t>
            </a:r>
            <a:br>
              <a:rPr lang="ru-RU" dirty="0"/>
            </a:br>
            <a:r>
              <a:rPr lang="ru-RU" dirty="0"/>
              <a:t>Рядом с листиком трехпалым</a:t>
            </a:r>
            <a:br>
              <a:rPr lang="ru-RU" dirty="0"/>
            </a:br>
            <a:r>
              <a:rPr lang="ru-RU" dirty="0"/>
              <a:t>Земляника цветом алым.</a:t>
            </a:r>
          </a:p>
          <a:p>
            <a:pPr>
              <a:buNone/>
              <a:defRPr/>
            </a:pPr>
            <a:r>
              <a:rPr lang="ru-RU" dirty="0"/>
              <a:t>    Засияла, поднялась,</a:t>
            </a:r>
            <a:br>
              <a:rPr lang="ru-RU" dirty="0"/>
            </a:br>
            <a:r>
              <a:rPr lang="ru-RU" dirty="0"/>
              <a:t>Сладким соком налилась.</a:t>
            </a:r>
            <a:br>
              <a:rPr lang="ru-RU" dirty="0"/>
            </a:br>
            <a:r>
              <a:rPr lang="ru-RU" dirty="0"/>
              <a:t>А трава, как бахрома,</a:t>
            </a:r>
            <a:br>
              <a:rPr lang="ru-RU" dirty="0"/>
            </a:br>
            <a:r>
              <a:rPr lang="ru-RU" dirty="0"/>
              <a:t>Золотая хохлома!</a:t>
            </a:r>
          </a:p>
          <a:p>
            <a:endParaRPr lang="ru-RU" dirty="0"/>
          </a:p>
        </p:txBody>
      </p:sp>
      <p:pic>
        <p:nvPicPr>
          <p:cNvPr id="4" name="Picture 9" descr="img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32" y="326976"/>
            <a:ext cx="33115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16" y="2415021"/>
            <a:ext cx="33115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>
            <a:fillRect/>
          </a:stretch>
        </p:blipFill>
        <p:spPr bwMode="auto">
          <a:xfrm rot="16200000">
            <a:off x="5906231" y="3684183"/>
            <a:ext cx="2030727" cy="28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ru-RU" i="1" dirty="0">
                <a:solidFill>
                  <a:schemeClr val="folHlink"/>
                </a:solidFill>
              </a:rPr>
              <a:t>Секреты </a:t>
            </a:r>
            <a:r>
              <a:rPr lang="ru-RU" i="1" dirty="0" smtClean="0">
                <a:solidFill>
                  <a:schemeClr val="folHlink"/>
                </a:solidFill>
              </a:rPr>
              <a:t>орнамента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image7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51842" r="3500"/>
          <a:stretch>
            <a:fillRect/>
          </a:stretch>
        </p:blipFill>
        <p:spPr bwMode="auto">
          <a:xfrm>
            <a:off x="1115616" y="1268760"/>
            <a:ext cx="6630429" cy="50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2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chemeClr val="folHlink"/>
                </a:solidFill>
              </a:rPr>
              <a:t>Секреты </a:t>
            </a:r>
            <a:r>
              <a:rPr lang="ru-RU" i="1" dirty="0" smtClean="0">
                <a:solidFill>
                  <a:schemeClr val="folHlink"/>
                </a:solidFill>
              </a:rPr>
              <a:t>орнамента</a:t>
            </a:r>
            <a:endParaRPr lang="ru-RU" dirty="0"/>
          </a:p>
        </p:txBody>
      </p:sp>
      <p:pic>
        <p:nvPicPr>
          <p:cNvPr id="3" name="Picture 8" descr="005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412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11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20" y="1343024"/>
            <a:ext cx="2374007" cy="23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04_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70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4_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014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963024"/>
            <a:ext cx="1907909" cy="184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009_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35560" y="3903707"/>
            <a:ext cx="2448272" cy="23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ds02.infourok.ru/uploads/ex/06be/0008b94d-15136c03/hello_html_70bf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230466" cy="3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v36.ru/wp-content/gallery/part11-257/%D0%A4-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3" y="4221088"/>
            <a:ext cx="6480720" cy="16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78618"/>
      </p:ext>
    </p:extLst>
  </p:cSld>
  <p:clrMapOvr>
    <a:masterClrMapping/>
  </p:clrMapOvr>
</p:sld>
</file>

<file path=ppt/theme/theme1.xml><?xml version="1.0" encoding="utf-8"?>
<a:theme xmlns:a="http://schemas.openxmlformats.org/drawingml/2006/main" name="отоальб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</Template>
  <TotalTime>86</TotalTime>
  <Words>268</Words>
  <Application>Microsoft Office PowerPoint</Application>
  <PresentationFormat>Экран (4:3)</PresentationFormat>
  <Paragraphs>23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Book Antiqua</vt:lpstr>
      <vt:lpstr>Calibri</vt:lpstr>
      <vt:lpstr>отоальбом</vt:lpstr>
      <vt:lpstr>Преподаватель ГБПОУ ВО «ВГППК» Никитина И.Н.</vt:lpstr>
      <vt:lpstr>Презентация PowerPoint</vt:lpstr>
      <vt:lpstr>Презентация PowerPoint</vt:lpstr>
      <vt:lpstr>Презентация PowerPoint</vt:lpstr>
      <vt:lpstr>Рисунок хохломы</vt:lpstr>
      <vt:lpstr>Презентация PowerPoint</vt:lpstr>
      <vt:lpstr>Секреты орнамента </vt:lpstr>
      <vt:lpstr>Секреты орнамента</vt:lpstr>
      <vt:lpstr>Презентация PowerPoint</vt:lpstr>
      <vt:lpstr>Процесс производства </vt:lpstr>
      <vt:lpstr>Сувениры </vt:lpstr>
      <vt:lpstr>Презентация PowerPoint</vt:lpstr>
      <vt:lpstr>Презентация PowerPoint</vt:lpstr>
      <vt:lpstr>Презентация PowerPoint</vt:lpstr>
      <vt:lpstr>Удачи в выполнении практической работе!!!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Хохлома</dc:title>
  <dc:creator>Dell</dc:creator>
  <cp:lastModifiedBy>Татьяна Николаевна Роньшина</cp:lastModifiedBy>
  <cp:revision>10</cp:revision>
  <dcterms:created xsi:type="dcterms:W3CDTF">2018-02-14T19:16:52Z</dcterms:created>
  <dcterms:modified xsi:type="dcterms:W3CDTF">2018-03-30T11:29:39Z</dcterms:modified>
</cp:coreProperties>
</file>