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71" r:id="rId9"/>
    <p:sldId id="262" r:id="rId10"/>
    <p:sldId id="263" r:id="rId11"/>
    <p:sldId id="264" r:id="rId12"/>
    <p:sldId id="272" r:id="rId13"/>
    <p:sldId id="265" r:id="rId14"/>
    <p:sldId id="266" r:id="rId15"/>
    <p:sldId id="267" r:id="rId16"/>
    <p:sldId id="268" r:id="rId17"/>
    <p:sldId id="269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C96AB-06F7-4D22-8618-92FD33F77881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5592A-3095-4C93-88F8-DD62F39BCF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30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5592A-3095-4C93-88F8-DD62F39BCF7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9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36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Техника безопасности студентов на занятиях.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770485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Требования безопасности перед началом занятий.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Надеть спортивную футбольную форму и специальную обувь.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Тщательно проверить отсутствие на поле посторонних предметов.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Провести физическую разминку.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Внимательно прослушать инструктаж по ТБ при игре в футбол.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Требования безопасности во время занятий.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Во время занятий на поле не должно быть посторонних лиц.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При выполнении прыжков, столкновениях и падениях футболист должен уметь применять приёмы само страховки.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Соблюдать игровую дисциплину, не применять грубые и опасные приёмы.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Знать правила игры.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6120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Требования безопасности по окончании занятий.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1. Убрать спортивный инвентарь в места для его хранения.</a:t>
            </a:r>
          </a:p>
          <a:p>
            <a:r>
              <a:rPr lang="ru-RU" dirty="0" smtClean="0"/>
              <a:t>2. Снять спортивную форму и спортивную обувь.</a:t>
            </a:r>
          </a:p>
          <a:p>
            <a:r>
              <a:rPr lang="ru-RU" dirty="0" smtClean="0"/>
              <a:t>3. Принять душ или тщательно вымыть лицо и руки с мылом.</a:t>
            </a:r>
          </a:p>
          <a:p>
            <a:r>
              <a:rPr lang="ru-RU" dirty="0" smtClean="0"/>
              <a:t>4. О всех недостатках, отмеченных во время занятия-игры, сообщить педагогу- тренеру.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http://www.kmrk.ru/upload/iblock/621/974f48b85eccd7ad6dc8c5b05abf1b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849555"/>
            <a:ext cx="6012668" cy="4008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88640"/>
            <a:ext cx="52215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Баскетбол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9698" name="Picture 2" descr="https://cdnimg.rg.ru/i/gallery/cb2ee8c3/2_ab92fe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992564" cy="5331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5"/>
            <a:ext cx="655272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Для занятий игровыми видами спорта спортплощадка и оборудование должны соответствовать мерам безопасности.</a:t>
            </a:r>
          </a:p>
          <a:p>
            <a:r>
              <a:rPr lang="ru-RU" sz="2000" b="1" dirty="0" smtClean="0"/>
              <a:t>К занятиям допускаются учащиеся:</a:t>
            </a:r>
            <a:endParaRPr lang="ru-RU" sz="2000" dirty="0" smtClean="0"/>
          </a:p>
          <a:p>
            <a:r>
              <a:rPr lang="ru-RU" sz="2000" dirty="0" smtClean="0"/>
              <a:t>• отнесенные по состоянию здоровья к основной и подготовительной медицинским группам;</a:t>
            </a:r>
          </a:p>
          <a:p>
            <a:r>
              <a:rPr lang="ru-RU" sz="2000" dirty="0" smtClean="0"/>
              <a:t>• прошедшие инструктаж по мерам безопасности;</a:t>
            </a:r>
          </a:p>
          <a:p>
            <a:r>
              <a:rPr lang="ru-RU" sz="2000" dirty="0" smtClean="0"/>
              <a:t>• имеющие спортивную обувь и форму, не стесняющую движений и соответствующую теме и условиям проведения занятий.</a:t>
            </a:r>
          </a:p>
          <a:p>
            <a:endParaRPr lang="ru-RU" dirty="0"/>
          </a:p>
        </p:txBody>
      </p:sp>
      <p:pic>
        <p:nvPicPr>
          <p:cNvPr id="6146" name="Picture 2" descr="https://www.tv-mig.ru/upload/iblock/e7d/e7dc93016136767b95e0b538c60e07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133767"/>
            <a:ext cx="4968552" cy="3477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766834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Учащийся должен:</a:t>
            </a:r>
            <a:endParaRPr lang="ru-RU" sz="2000" dirty="0" smtClean="0"/>
          </a:p>
          <a:p>
            <a:r>
              <a:rPr lang="ru-RU" sz="2000" dirty="0" smtClean="0"/>
              <a:t>• переодеться в раздевалке, надеть на себя спортивную форму, спортивную обувь;</a:t>
            </a:r>
          </a:p>
          <a:p>
            <a:r>
              <a:rPr lang="ru-RU" sz="2000" dirty="0" smtClean="0"/>
              <a:t>• снять с себя предметы, представляющие опасность для других (часы, браслеты, висячие сережки и т. д.);</a:t>
            </a:r>
          </a:p>
          <a:p>
            <a:r>
              <a:rPr lang="ru-RU" sz="2000" dirty="0" smtClean="0"/>
              <a:t>• убрать из карманов спортивной формы колющиеся и другие посторонние предметы;</a:t>
            </a:r>
          </a:p>
          <a:p>
            <a:r>
              <a:rPr lang="ru-RU" sz="2000" dirty="0" smtClean="0"/>
              <a:t>• под руководством учителя подготовить инвентарь и оборудование, необходимые для проведения занятия;</a:t>
            </a:r>
          </a:p>
          <a:p>
            <a:r>
              <a:rPr lang="ru-RU" sz="2000" dirty="0" smtClean="0"/>
              <a:t>• под наблюдением учителя взять или положить мячи на стеллажи или в любое другое место, чтобы они не раскатывались по залу и их легко можно было взять для выполнения упражнений;</a:t>
            </a:r>
          </a:p>
          <a:p>
            <a:r>
              <a:rPr lang="ru-RU" sz="2000" dirty="0" smtClean="0"/>
              <a:t>убрать в безопасное место инвентарь и оборудование, которые не будут использоваться на уроке;</a:t>
            </a:r>
          </a:p>
          <a:p>
            <a:r>
              <a:rPr lang="ru-RU" sz="2000" dirty="0" smtClean="0"/>
              <a:t>• по команде учителя встать в строй для общего построения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orage.tusur.ru/files/112205/1024-686/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770657"/>
            <a:ext cx="4608512" cy="3087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95536" y="476672"/>
            <a:ext cx="73448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Требования безопасности во время занятий</a:t>
            </a:r>
            <a:endParaRPr lang="ru-RU" sz="2000" dirty="0" smtClean="0"/>
          </a:p>
          <a:p>
            <a:r>
              <a:rPr lang="ru-RU" sz="2000" dirty="0" smtClean="0"/>
              <a:t>При выполнении упражнений в движении учащийся должен:</a:t>
            </a:r>
          </a:p>
          <a:p>
            <a:r>
              <a:rPr lang="ru-RU" sz="2000" dirty="0" smtClean="0"/>
              <a:t>• избегать столкновений с другими учащимися;</a:t>
            </a:r>
          </a:p>
          <a:p>
            <a:r>
              <a:rPr lang="ru-RU" sz="2000" dirty="0" smtClean="0"/>
              <a:t>• перемещаясь спиной, смотреть через плечо;</a:t>
            </a:r>
          </a:p>
          <a:p>
            <a:r>
              <a:rPr lang="ru-RU" sz="2000" dirty="0" smtClean="0"/>
              <a:t>• исключать резкое изменение своего движения, если этого не требуют условия игры;</a:t>
            </a:r>
          </a:p>
          <a:p>
            <a:r>
              <a:rPr lang="ru-RU" sz="2000" dirty="0" smtClean="0"/>
              <a:t>• соблюдать интервал и дистанцию;</a:t>
            </a:r>
          </a:p>
          <a:p>
            <a:r>
              <a:rPr lang="ru-RU" sz="2000" dirty="0" smtClean="0"/>
              <a:t>• быть внимательным при перемещении по залу во время выполнения упражнений другими учащимися;</a:t>
            </a:r>
          </a:p>
          <a:p>
            <a:r>
              <a:rPr lang="ru-RU" sz="2000" dirty="0" smtClean="0"/>
              <a:t>• по окончании выполнения упражнений потоком вернуться на свое место для повторного выполнения задания с правой или левой стороны зала.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424847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Во время ведения мяча Учащийся должен:</a:t>
            </a:r>
            <a:endParaRPr lang="ru-RU" dirty="0" smtClean="0"/>
          </a:p>
          <a:p>
            <a:r>
              <a:rPr lang="ru-RU" dirty="0" smtClean="0"/>
              <a:t>• выполнять ведение мяча с поднятой головой;</a:t>
            </a:r>
          </a:p>
          <a:p>
            <a:r>
              <a:rPr lang="ru-RU" dirty="0" smtClean="0"/>
              <a:t>• при изменении направления убедиться, что на пути нет других учащихся, с которыми может произойти столкновение;</a:t>
            </a:r>
          </a:p>
          <a:p>
            <a:r>
              <a:rPr lang="ru-RU" dirty="0" smtClean="0"/>
              <a:t>• после выполнения упражнения взять мяч в руки и крепко его держать.</a:t>
            </a:r>
          </a:p>
          <a:p>
            <a:r>
              <a:rPr lang="ru-RU" b="1" i="1" dirty="0" smtClean="0"/>
              <a:t>При передаче Учащийся должен:</a:t>
            </a:r>
            <a:endParaRPr lang="ru-RU" dirty="0" smtClean="0"/>
          </a:p>
          <a:p>
            <a:r>
              <a:rPr lang="ru-RU" dirty="0" smtClean="0"/>
              <a:t>• ловить мяч открытыми ладонями, образующими воронку;</a:t>
            </a:r>
          </a:p>
          <a:p>
            <a:r>
              <a:rPr lang="ru-RU" dirty="0" smtClean="0"/>
              <a:t>• прежде чем выполнить передачу, убедиться, что партнер готов к приему мяча;</a:t>
            </a:r>
          </a:p>
          <a:p>
            <a:r>
              <a:rPr lang="ru-RU" dirty="0" smtClean="0"/>
              <a:t>• следить за полетом мяча;</a:t>
            </a:r>
          </a:p>
          <a:p>
            <a:r>
              <a:rPr lang="ru-RU" dirty="0" smtClean="0"/>
              <a:t>• выполнять бросок по кольцу способом, указанным учителем;</a:t>
            </a:r>
          </a:p>
          <a:p>
            <a:r>
              <a:rPr lang="ru-RU" dirty="0" smtClean="0"/>
              <a:t>• при подборе мяча под щитом контролировать отскок мячей других учащихся.</a:t>
            </a:r>
          </a:p>
          <a:p>
            <a:endParaRPr lang="ru-RU" dirty="0"/>
          </a:p>
        </p:txBody>
      </p:sp>
      <p:pic>
        <p:nvPicPr>
          <p:cNvPr id="3074" name="Picture 2" descr="http://guardinfo.online/wp-content/uploads/2018/02/IMG_3241-1024x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7873" y="980728"/>
            <a:ext cx="4966127" cy="3312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8562216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Учащийся не должен делать:</a:t>
            </a:r>
            <a:endParaRPr lang="ru-RU" sz="2000" dirty="0" smtClean="0"/>
          </a:p>
          <a:p>
            <a:r>
              <a:rPr lang="ru-RU" sz="2000" dirty="0" smtClean="0"/>
              <a:t>• толкать учащегося, бросающего мяч в прыжке;</a:t>
            </a:r>
          </a:p>
          <a:p>
            <a:r>
              <a:rPr lang="ru-RU" sz="2000" dirty="0" smtClean="0"/>
              <a:t>• хвататься за сетки, виснуть на кольцах;</a:t>
            </a:r>
          </a:p>
          <a:p>
            <a:r>
              <a:rPr lang="ru-RU" sz="2000" dirty="0" smtClean="0"/>
              <a:t>• бить рукой по щиту;</a:t>
            </a:r>
          </a:p>
          <a:p>
            <a:r>
              <a:rPr lang="ru-RU" sz="2000" dirty="0" smtClean="0"/>
              <a:t>• бросать мячи в заградительные решетки.</a:t>
            </a:r>
          </a:p>
          <a:p>
            <a:r>
              <a:rPr lang="ru-RU" sz="2000" b="1" dirty="0" smtClean="0"/>
              <a:t>Во время игры учащийся должен:</a:t>
            </a:r>
            <a:endParaRPr lang="ru-RU" sz="2000" dirty="0" smtClean="0"/>
          </a:p>
          <a:p>
            <a:r>
              <a:rPr lang="ru-RU" sz="2000" dirty="0" smtClean="0"/>
              <a:t>• следить за перемещением игроков и мяча на площадке;</a:t>
            </a:r>
          </a:p>
          <a:p>
            <a:r>
              <a:rPr lang="ru-RU" sz="2000" dirty="0" smtClean="0"/>
              <a:t>• избегать столкновений;</a:t>
            </a:r>
          </a:p>
          <a:p>
            <a:r>
              <a:rPr lang="ru-RU" sz="2000" dirty="0" smtClean="0"/>
              <a:t>• по свистку прекращать игровые действия.</a:t>
            </a:r>
          </a:p>
          <a:p>
            <a:r>
              <a:rPr lang="ru-RU" sz="2000" b="1" dirty="0" smtClean="0"/>
              <a:t>Во время игры учащийся не может:</a:t>
            </a:r>
            <a:endParaRPr lang="ru-RU" sz="2000" dirty="0" smtClean="0"/>
          </a:p>
          <a:p>
            <a:r>
              <a:rPr lang="ru-RU" sz="2000" dirty="0" smtClean="0"/>
              <a:t>• толкать друг друга, ставить подножки, бить по рукам;</a:t>
            </a:r>
          </a:p>
          <a:p>
            <a:r>
              <a:rPr lang="ru-RU" sz="2000" dirty="0" smtClean="0"/>
              <a:t>• хватать, задерживать их продвижение;</a:t>
            </a:r>
          </a:p>
          <a:p>
            <a:r>
              <a:rPr lang="ru-RU" sz="2000" dirty="0" smtClean="0"/>
              <a:t>• широко расставлять ноги и выставлять локти;</a:t>
            </a:r>
          </a:p>
          <a:p>
            <a:r>
              <a:rPr lang="ru-RU" sz="2000" dirty="0" smtClean="0"/>
              <a:t>• во время броска размахивать руками перед его глазами;</a:t>
            </a:r>
          </a:p>
          <a:p>
            <a:r>
              <a:rPr lang="ru-RU" sz="2000" dirty="0" smtClean="0"/>
              <a:t>• ученику, который находится на скамейке запасных, выбегать на площадку.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988840"/>
            <a:ext cx="6763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просмотр!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pdb/472427/40b62e07-cd50-420f-a6e4-11483ed42cad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424936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 flipH="1">
            <a:off x="1763688" y="0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Легкая атлетика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476672"/>
            <a:ext cx="5249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Безопасность на легкой атлетике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484784"/>
            <a:ext cx="734481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Общие требования безопасности: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Занятия по легкой атлетике проводятся на оборудованных для этого спортивных площадках и в спортзале.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занятиям допускаются учащиеся: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отнесенные по состоянию здоровья к основной и подготовительной медицинским группам;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прошедшие инструктаж по мерам безопасности;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имеющие спортивную обувь и форму, не стесняющую движений и соответствующую теме и условиям проведения занятий.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Обувь должна быть на подошве, исключающей скольжение, плотно облегать ногу и не затруднять кровообращение. При сильном ветре, пониженной температуре и повышенной влажности одежда должна соответствовать погодным условиям.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vatars.mds.yandex.net/get-pdb/901820/de96455b-055f-4d2b-9918-6f1936e22f81/s1200?webp=false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3851412" y="980728"/>
            <a:ext cx="5292588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0" y="260648"/>
            <a:ext cx="46085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Требования безопасности перед началом занятий</a:t>
            </a:r>
            <a:endParaRPr lang="ru-RU" dirty="0" smtClean="0"/>
          </a:p>
          <a:p>
            <a:r>
              <a:rPr lang="ru-RU" b="1" i="1" dirty="0" smtClean="0"/>
              <a:t>Учащийся должен:</a:t>
            </a:r>
            <a:endParaRPr lang="ru-RU" dirty="0" smtClean="0"/>
          </a:p>
          <a:p>
            <a:r>
              <a:rPr lang="ru-RU" dirty="0" smtClean="0"/>
              <a:t>• переодеться в раздевалке, надеть на себя спортивную форму и обувь;</a:t>
            </a:r>
          </a:p>
          <a:p>
            <a:r>
              <a:rPr lang="ru-RU" dirty="0" smtClean="0"/>
              <a:t>снять с себя предметы, представляющие опасность для других занимающихся (часы, висячие сережки и т. д.);</a:t>
            </a:r>
          </a:p>
          <a:p>
            <a:r>
              <a:rPr lang="ru-RU" dirty="0" smtClean="0"/>
              <a:t>• убрать из карманов спортивной формы колющиеся и другие посторонние предметы;</a:t>
            </a:r>
          </a:p>
          <a:p>
            <a:r>
              <a:rPr lang="ru-RU" dirty="0" smtClean="0"/>
              <a:t>• под руководством учителя подготовить инвентарь и оборудование, необходимые для проведения занятий;</a:t>
            </a:r>
          </a:p>
          <a:p>
            <a:r>
              <a:rPr lang="ru-RU" dirty="0" smtClean="0"/>
              <a:t>• под руководством учителя инвентарь, необходимый для проведения занятий, переносить к месту занятий в специальных приспособлениях;</a:t>
            </a:r>
          </a:p>
          <a:p>
            <a:r>
              <a:rPr lang="ru-RU" dirty="0" smtClean="0"/>
              <a:t>• по распоряжению учителя убрать посторонние предметы с беговой дорожки, ямы для прыжков и т. д.;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40324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БЕГ.</a:t>
            </a:r>
          </a:p>
          <a:p>
            <a:r>
              <a:rPr lang="ru-RU" sz="2000" dirty="0" smtClean="0"/>
              <a:t> </a:t>
            </a:r>
            <a:r>
              <a:rPr lang="ru-RU" b="1" i="1" dirty="0" smtClean="0"/>
              <a:t>Учащийся должен:</a:t>
            </a:r>
            <a:endParaRPr lang="ru-RU" dirty="0" smtClean="0"/>
          </a:p>
          <a:p>
            <a:r>
              <a:rPr lang="ru-RU" dirty="0" smtClean="0"/>
              <a:t>• при групповом старте на короткие дистанции бежать по своей дорожке;</a:t>
            </a:r>
          </a:p>
          <a:p>
            <a:r>
              <a:rPr lang="ru-RU" dirty="0" smtClean="0"/>
              <a:t>• во время бега смотреть на свою дорожку;</a:t>
            </a:r>
          </a:p>
          <a:p>
            <a:r>
              <a:rPr lang="ru-RU" dirty="0" smtClean="0"/>
              <a:t>• после выполнения беговых упражнений пробегать по инерции 5-15 м, чтобы бегущий сзади имел возможность закончить упражнение;</a:t>
            </a:r>
          </a:p>
          <a:p>
            <a:r>
              <a:rPr lang="ru-RU" dirty="0" smtClean="0"/>
              <a:t>• возвращаться на старт по крайней дорожке, при старте на дистанции не ставить подножки, не задерживать соперников руками;</a:t>
            </a:r>
          </a:p>
          <a:p>
            <a:r>
              <a:rPr lang="ru-RU" dirty="0" smtClean="0"/>
              <a:t>• в беге на длинные дистанции обгонять бегущих с правой стороны;</a:t>
            </a:r>
          </a:p>
          <a:p>
            <a:r>
              <a:rPr lang="ru-RU" dirty="0" smtClean="0"/>
              <a:t>• при беге по пересеченной местности выполнять задание по трассе или маршруту, обозначенному учителем;</a:t>
            </a:r>
          </a:p>
          <a:p>
            <a:r>
              <a:rPr lang="ru-RU" dirty="0" smtClean="0"/>
              <a:t>• выполнять разминочный бег по крайней дорожке.</a:t>
            </a:r>
          </a:p>
          <a:p>
            <a:endParaRPr lang="ru-RU" dirty="0"/>
          </a:p>
        </p:txBody>
      </p:sp>
      <p:pic>
        <p:nvPicPr>
          <p:cNvPr id="12290" name="Picture 2" descr="https://tvoyaparallel.ru/wp-content/uploads/2017/06/Q7Pt9p4xIw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0648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https://goprosport.ru/wp-content/uploads/2018/07/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89040"/>
            <a:ext cx="416710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1433" y="188640"/>
            <a:ext cx="511256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ПРЫЖКИ.</a:t>
            </a:r>
            <a:endParaRPr lang="ru-RU" sz="2800" dirty="0" smtClean="0"/>
          </a:p>
          <a:p>
            <a:r>
              <a:rPr lang="ru-RU" dirty="0" smtClean="0"/>
              <a:t>Песок в яме для приземления должен быть влажным, хорошо взрыхленным, а его поверхность должна находиться на одном уровне с поверхностью дорожки для разбега. Перед выполнением прыжков необходимо убрать из ямы грабли, лопаты и другие посторонние предметы.</a:t>
            </a:r>
          </a:p>
          <a:p>
            <a:r>
              <a:rPr lang="ru-RU" dirty="0" smtClean="0"/>
              <a:t>Техника прыжка должна соответствовать учебной программе и обеспечить приземление учащегося на ноги.</a:t>
            </a:r>
          </a:p>
          <a:p>
            <a:endParaRPr lang="ru-RU" dirty="0"/>
          </a:p>
        </p:txBody>
      </p:sp>
      <p:pic>
        <p:nvPicPr>
          <p:cNvPr id="11266" name="Picture 2" descr="http://www.rusathletics.com/imgs/6511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7032"/>
            <a:ext cx="3888432" cy="2920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s://avatars.mds.yandex.net/get-pdb/222892/16e035b3-9ac7-4914-bdba-54a6dee193a7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382033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get-pdb/992060/e8d7c24e-bbf9-4a38-8901-fcb5586ae6a7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4683" y="0"/>
            <a:ext cx="4029317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51520" y="1"/>
            <a:ext cx="554461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МЕТАНИЯ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 быть внимательным при упражнениях в метании.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Учащийся должен: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перед метанием убедиться,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в направлении броска никого нет;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осуществлять выпуск снаряда способом, исключающим срыв;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при групповом метании стоять с левой стороны от метающего;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в сырую погоду насухо вытирать руки и снаряд;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находясь вблизи зоны метания, следить за тем, чтобы выполняющий бросок был в поле зрения, не поворачиваться к нему спиной, не пересекать зону метаний бегом или прыжками;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после броска идти за снарядом только с разрешения учителя, не производить произвольных метаний;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при метании в цель предусмотреть зону безопасности при отскоке снаряда от земли.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vgppk.ru/images/phocagallery/2017/kub-pob-2017-dev/thumbs/phoca_thumb_l_kub-pob-2017-dev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855426" cy="5234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771800" y="332656"/>
            <a:ext cx="36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Футбол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kubsu.ru/sites/default/files/insert/page/img_6213_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3851920" cy="2566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131840" y="0"/>
            <a:ext cx="60121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Общие требования безопасности.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1. К занятиям по футболу допускаются учащиеся, прошедшие медицинский осмотр и инструктаж по технике безопасности.</a:t>
            </a:r>
          </a:p>
          <a:p>
            <a:r>
              <a:rPr lang="ru-RU" sz="2000" dirty="0" smtClean="0"/>
              <a:t>2. Опасность возникновения травм:</a:t>
            </a:r>
          </a:p>
          <a:p>
            <a:r>
              <a:rPr lang="ru-RU" sz="2000" dirty="0" smtClean="0"/>
              <a:t>— при падении на скользком грунте или твердом покрытии;</a:t>
            </a:r>
          </a:p>
          <a:p>
            <a:r>
              <a:rPr lang="ru-RU" sz="2000" dirty="0" smtClean="0"/>
              <a:t>— при нахождении в зоне удара;</a:t>
            </a:r>
          </a:p>
          <a:p>
            <a:r>
              <a:rPr lang="ru-RU" sz="2000" dirty="0" smtClean="0"/>
              <a:t>— при наличии посторонних предметов на поле;</a:t>
            </a:r>
          </a:p>
          <a:p>
            <a:r>
              <a:rPr lang="ru-RU" sz="2000" dirty="0" smtClean="0"/>
              <a:t>— при слабо укреплённых воротах;</a:t>
            </a:r>
          </a:p>
          <a:p>
            <a:r>
              <a:rPr lang="ru-RU" sz="2000" dirty="0" smtClean="0"/>
              <a:t>— при игре без надлежащей формы (щитки, бутсы)</a:t>
            </a:r>
          </a:p>
          <a:p>
            <a:r>
              <a:rPr lang="ru-RU" sz="2000" dirty="0" smtClean="0"/>
              <a:t>3. У тренера-педагога должна быть аптечка, укомплектованная необходимыми медикаментами перевязочными средствами для оказания первой помощи пострадавшим.</a:t>
            </a:r>
          </a:p>
          <a:p>
            <a:r>
              <a:rPr lang="ru-RU" sz="2000" dirty="0" smtClean="0"/>
              <a:t>4. Занимающиеся должны быть в спортивной форме, предусмотренной правилами игры.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</TotalTime>
  <Words>319</Words>
  <Application>Microsoft Office PowerPoint</Application>
  <PresentationFormat>Экран (4:3)</PresentationFormat>
  <Paragraphs>123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Constantia</vt:lpstr>
      <vt:lpstr>Times New Roman</vt:lpstr>
      <vt:lpstr>Wingdings 2</vt:lpstr>
      <vt:lpstr>Поток</vt:lpstr>
      <vt:lpstr>Техника безопасности студентов на занятиях.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безопасности студентов на соревнованиях.</dc:title>
  <dc:creator>Ирина</dc:creator>
  <cp:lastModifiedBy>Admin</cp:lastModifiedBy>
  <cp:revision>22</cp:revision>
  <dcterms:created xsi:type="dcterms:W3CDTF">2019-06-18T15:57:14Z</dcterms:created>
  <dcterms:modified xsi:type="dcterms:W3CDTF">2021-08-20T14:00:03Z</dcterms:modified>
</cp:coreProperties>
</file>