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1" d="100"/>
          <a:sy n="71" d="100"/>
        </p:scale>
        <p:origin x="39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E41E48D2-0D4F-4801-B0AF-3D39299FECC5}" type="datetimeFigureOut">
              <a:rPr lang="ru-RU" smtClean="0"/>
              <a:t>20.08.2021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A33681B3-161A-41D4-8D64-72E5E6364DCA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5381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E48D2-0D4F-4801-B0AF-3D39299FECC5}" type="datetimeFigureOut">
              <a:rPr lang="ru-RU" smtClean="0"/>
              <a:t>20.08.2021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681B3-161A-41D4-8D64-72E5E6364D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95643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E48D2-0D4F-4801-B0AF-3D39299FECC5}" type="datetimeFigureOut">
              <a:rPr lang="ru-RU" smtClean="0"/>
              <a:t>20.08.2021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681B3-161A-41D4-8D64-72E5E6364DCA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51425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E48D2-0D4F-4801-B0AF-3D39299FECC5}" type="datetimeFigureOut">
              <a:rPr lang="ru-RU" smtClean="0"/>
              <a:t>20.08.2021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681B3-161A-41D4-8D64-72E5E6364DCA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34051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E48D2-0D4F-4801-B0AF-3D39299FECC5}" type="datetimeFigureOut">
              <a:rPr lang="ru-RU" smtClean="0"/>
              <a:t>20.08.2021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681B3-161A-41D4-8D64-72E5E6364D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14940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E48D2-0D4F-4801-B0AF-3D39299FECC5}" type="datetimeFigureOut">
              <a:rPr lang="ru-RU" smtClean="0"/>
              <a:t>20.08.2021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681B3-161A-41D4-8D64-72E5E6364DCA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57946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E48D2-0D4F-4801-B0AF-3D39299FECC5}" type="datetimeFigureOut">
              <a:rPr lang="ru-RU" smtClean="0"/>
              <a:t>20.08.2021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681B3-161A-41D4-8D64-72E5E6364DCA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08201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E48D2-0D4F-4801-B0AF-3D39299FECC5}" type="datetimeFigureOut">
              <a:rPr lang="ru-RU" smtClean="0"/>
              <a:t>20.08.2021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681B3-161A-41D4-8D64-72E5E6364DCA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73678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E48D2-0D4F-4801-B0AF-3D39299FECC5}" type="datetimeFigureOut">
              <a:rPr lang="ru-RU" smtClean="0"/>
              <a:t>20.08.2021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681B3-161A-41D4-8D64-72E5E6364DCA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14553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E48D2-0D4F-4801-B0AF-3D39299FECC5}" type="datetimeFigureOut">
              <a:rPr lang="ru-RU" smtClean="0"/>
              <a:t>20.08.2021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681B3-161A-41D4-8D64-72E5E6364D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3714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E48D2-0D4F-4801-B0AF-3D39299FECC5}" type="datetimeFigureOut">
              <a:rPr lang="ru-RU" smtClean="0"/>
              <a:t>20.08.2021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681B3-161A-41D4-8D64-72E5E6364DCA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45469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E48D2-0D4F-4801-B0AF-3D39299FECC5}" type="datetimeFigureOut">
              <a:rPr lang="ru-RU" smtClean="0"/>
              <a:t>20.08.2021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681B3-161A-41D4-8D64-72E5E6364D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2108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E48D2-0D4F-4801-B0AF-3D39299FECC5}" type="datetimeFigureOut">
              <a:rPr lang="ru-RU" smtClean="0"/>
              <a:t>20.08.2021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681B3-161A-41D4-8D64-72E5E6364DCA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74998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E48D2-0D4F-4801-B0AF-3D39299FECC5}" type="datetimeFigureOut">
              <a:rPr lang="ru-RU" smtClean="0"/>
              <a:t>20.08.2021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681B3-161A-41D4-8D64-72E5E6364DCA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762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E48D2-0D4F-4801-B0AF-3D39299FECC5}" type="datetimeFigureOut">
              <a:rPr lang="ru-RU" smtClean="0"/>
              <a:t>20.08.2021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681B3-161A-41D4-8D64-72E5E6364D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259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E48D2-0D4F-4801-B0AF-3D39299FECC5}" type="datetimeFigureOut">
              <a:rPr lang="ru-RU" smtClean="0"/>
              <a:t>20.08.2021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681B3-161A-41D4-8D64-72E5E6364DCA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98528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E48D2-0D4F-4801-B0AF-3D39299FECC5}" type="datetimeFigureOut">
              <a:rPr lang="ru-RU" smtClean="0"/>
              <a:t>20.08.2021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681B3-161A-41D4-8D64-72E5E6364D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94850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41E48D2-0D4F-4801-B0AF-3D39299FECC5}" type="datetimeFigureOut">
              <a:rPr lang="ru-RU" smtClean="0"/>
              <a:t>20.08.2021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33681B3-161A-41D4-8D64-72E5E6364D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0450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progrees.ru/narodnie-sredstva-dlya-ykrepleniya-serdechnoy-mishkci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Презентация о вреде курения</a:t>
            </a:r>
            <a:endParaRPr lang="ru-RU" dirty="0"/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647700" y="88896"/>
            <a:ext cx="10972799" cy="96520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62500" lnSpcReduction="2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ДЕПАРТАМЕНТ ОБРАЗОВАНИЯ, НАУКИ И МОЛОДЕЖНОЙ ПОЛИТИКИ ВОРОНЕЖСКОЙ ОБЛАСТИ</a:t>
            </a:r>
          </a:p>
          <a:p>
            <a:r>
              <a:rPr lang="ru-RU" cap="all" dirty="0"/>
              <a:t>ГОСУДАРСТВЕННОЕ БЮДЖЕТНОЕ ПРОФЕССИОНАЛЬНОЕ ОБРАЗОВАТЕЛЬНОЕ УЧРЕЖДЕНИЕ ВОРОНЕЖСКОЙ ОБЛАСТИ</a:t>
            </a:r>
            <a:endParaRPr lang="ru-RU" dirty="0"/>
          </a:p>
          <a:p>
            <a:r>
              <a:rPr lang="ru-RU" cap="all" dirty="0"/>
              <a:t>«</a:t>
            </a:r>
            <a:r>
              <a:rPr lang="ru-RU" cap="all" dirty="0" err="1"/>
              <a:t>ВОронежский</a:t>
            </a:r>
            <a:r>
              <a:rPr lang="ru-RU" cap="all" dirty="0"/>
              <a:t> </a:t>
            </a:r>
            <a:r>
              <a:rPr lang="ru-RU" cap="all" dirty="0" smtClean="0"/>
              <a:t>государственный</a:t>
            </a:r>
            <a:r>
              <a:rPr lang="ru-RU" dirty="0"/>
              <a:t> </a:t>
            </a:r>
            <a:r>
              <a:rPr lang="ru-RU" cap="all" dirty="0" smtClean="0"/>
              <a:t>профессионально</a:t>
            </a:r>
            <a:r>
              <a:rPr lang="ru-RU" i="1" cap="all" dirty="0" smtClean="0"/>
              <a:t>-</a:t>
            </a:r>
            <a:r>
              <a:rPr lang="ru-RU" cap="all" dirty="0" smtClean="0"/>
              <a:t>педагогический </a:t>
            </a:r>
            <a:r>
              <a:rPr lang="ru-RU" cap="all" dirty="0"/>
              <a:t>колледж»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1288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05098" y="2641601"/>
            <a:ext cx="6815669" cy="1938864"/>
          </a:xfrm>
        </p:spPr>
        <p:txBody>
          <a:bodyPr/>
          <a:lstStyle/>
          <a:p>
            <a:r>
              <a:rPr lang="ru-RU" sz="6600" dirty="0" smtClean="0"/>
              <a:t>Спасибо </a:t>
            </a:r>
            <a:br>
              <a:rPr lang="ru-RU" sz="6600" dirty="0" smtClean="0"/>
            </a:br>
            <a:r>
              <a:rPr lang="ru-RU" sz="6600" dirty="0" smtClean="0"/>
              <a:t>за внимание</a:t>
            </a:r>
            <a:endParaRPr lang="ru-RU" sz="6600" dirty="0"/>
          </a:p>
        </p:txBody>
      </p:sp>
    </p:spTree>
    <p:extLst>
      <p:ext uri="{BB962C8B-B14F-4D97-AF65-F5344CB8AC3E}">
        <p14:creationId xmlns:p14="http://schemas.microsoft.com/office/powerpoint/2010/main" val="24174023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Как курение влияет на организм человека</a:t>
            </a:r>
            <a:r>
              <a:rPr lang="ru-RU" b="1" dirty="0" smtClean="0"/>
              <a:t>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 fontAlgn="base">
              <a:buNone/>
            </a:pPr>
            <a:r>
              <a:rPr lang="ru-RU" dirty="0"/>
              <a:t>У курящего человека страдают все системы и органы. ЦНС все время находится в возбужденном состоянии. Легкие становятся </a:t>
            </a:r>
            <a:r>
              <a:rPr lang="ru-RU" dirty="0" err="1"/>
              <a:t>малорастяжными</a:t>
            </a:r>
            <a:r>
              <a:rPr lang="ru-RU" dirty="0"/>
              <a:t> (из-за этого появляется одышка при длительном беге). После того, когда вы выкуриваете сигарету, у вас сужаются сосуды на 25 – 40 минут (из-за этого увеличивается нагрузка на сердце). Так же, после курения выделяется желудочный сок (не зависимо от того, есть ли пища в желудке). Этот сок разъедает стенки желудка, что в свою очередь приводит к язве.</a:t>
            </a:r>
          </a:p>
          <a:p>
            <a:pPr marL="0" indent="0" fontAlgn="base">
              <a:buNone/>
            </a:pPr>
            <a:r>
              <a:rPr lang="ru-RU" dirty="0"/>
              <a:t>Самый большой вред курение наносит: дыхательным путям, сердечно – сосудистой системе и головному мозгу. </a:t>
            </a:r>
          </a:p>
        </p:txBody>
      </p:sp>
    </p:spTree>
    <p:extLst>
      <p:ext uri="{BB962C8B-B14F-4D97-AF65-F5344CB8AC3E}">
        <p14:creationId xmlns:p14="http://schemas.microsoft.com/office/powerpoint/2010/main" val="24103448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  Как курение влияет на дыхательные пути</a:t>
            </a:r>
            <a:r>
              <a:rPr lang="ru-RU" b="1" dirty="0" smtClean="0"/>
              <a:t>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2556932"/>
            <a:ext cx="5587999" cy="3318936"/>
          </a:xfrm>
        </p:spPr>
        <p:txBody>
          <a:bodyPr>
            <a:normAutofit fontScale="92500"/>
          </a:bodyPr>
          <a:lstStyle/>
          <a:p>
            <a:pPr fontAlgn="base"/>
            <a:r>
              <a:rPr lang="ru-RU" dirty="0"/>
              <a:t>Первое, что поражает курение – это органы дыхания. Компоненты табачного дыма вызывают воспаление дыхательных путей, что в свою очередь может привести к таким заболеваниям как: туберкулез, бронхиальная астма, бронхит, рак (губы, трахеи, языка, гортани) и т.д. Примерно 90% курильщиков имеют серьезные проблемы с дыхательными путями</a:t>
            </a:r>
            <a:r>
              <a:rPr lang="ru-RU" dirty="0" smtClean="0"/>
              <a:t>.</a:t>
            </a:r>
            <a:endParaRPr lang="ru-RU" dirty="0"/>
          </a:p>
          <a:p>
            <a:endParaRPr lang="ru-RU" dirty="0"/>
          </a:p>
        </p:txBody>
      </p:sp>
      <p:pic>
        <p:nvPicPr>
          <p:cNvPr id="1026" name="Picture 2" descr="kak-kyrenie-vliyaet-na-organizm-cheloveka--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3401" y="2713567"/>
            <a:ext cx="4559300" cy="2849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98506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Как курение влияет на дыхательные пути?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ru-RU" dirty="0"/>
              <a:t>Так же, курильщик рискует заработать рак лёгких. Причем, чем больше сигарет он выкуривает, тем больше шанс получить его. Например, если человек выкуривает 12 сигарет в день, то значит, он имеет в 12 раз больше шансов получить рак лёгких, чем тот человек, который не курит. 18 сигарет – шансы возрастают в 18 раз и т.д.</a:t>
            </a:r>
          </a:p>
          <a:p>
            <a:pPr fontAlgn="base"/>
            <a:r>
              <a:rPr lang="ru-RU" dirty="0"/>
              <a:t>Исследования показывают, что легкие курящего 40-ка летнего человека выглядят так же как легкие 70-ти летнего старика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038825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  Как курение влияет на сердечно – сосудистую систему</a:t>
            </a:r>
            <a:r>
              <a:rPr lang="ru-RU" b="1" dirty="0" smtClean="0"/>
              <a:t>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fontAlgn="base"/>
            <a:r>
              <a:rPr lang="ru-RU" dirty="0"/>
              <a:t>После того, как вы выкуриваете сигарету, нарушается доставка кислорода к </a:t>
            </a:r>
            <a:r>
              <a:rPr lang="ru-RU" u="sng" dirty="0">
                <a:hlinkClick r:id="rId2"/>
              </a:rPr>
              <a:t>сердцу</a:t>
            </a:r>
            <a:r>
              <a:rPr lang="ru-RU" dirty="0"/>
              <a:t>, что в свою очередь приводит к разрушению сердца и сосудов. Так же компоненты табачного дыма повышают давление и сужают сосуды, заставляя сердечную мышцу работать быстрее (с большей нагрузкой). После того как вы выкуриваете одну сигарету, ритм вашего сердца ускоряется на 10 ударов в минуту. Это так же приводит к разрушению сердца</a:t>
            </a:r>
            <a:r>
              <a:rPr lang="ru-RU" dirty="0" smtClean="0"/>
              <a:t>.</a:t>
            </a:r>
            <a:endParaRPr lang="ru-RU" dirty="0"/>
          </a:p>
          <a:p>
            <a:pPr fontAlgn="base"/>
            <a:r>
              <a:rPr lang="ru-RU" dirty="0"/>
              <a:t>Никотин, который попадает в кровь, благоприятствует образованию тромбов в сосудах. Так же, повышает уровень холестерина в крови. Риск получить инфаркт миокарда и внезапную смерть, для курящего человека, возрастает в 5 раз.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530568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Как </a:t>
            </a:r>
            <a:r>
              <a:rPr lang="ru-RU" dirty="0"/>
              <a:t>курение влияет на головной мозг?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2556932"/>
            <a:ext cx="4127499" cy="3318936"/>
          </a:xfrm>
        </p:spPr>
        <p:txBody>
          <a:bodyPr>
            <a:normAutofit fontScale="92500" lnSpcReduction="10000"/>
          </a:bodyPr>
          <a:lstStyle/>
          <a:p>
            <a:pPr fontAlgn="base"/>
            <a:r>
              <a:rPr lang="ru-RU" dirty="0"/>
              <a:t>После того, как никотин попадает в мозг (это происходит примерно, через 7 – 8 секунд)происходит сужение сосудов головного мозга, что в свою очередь снижает приток крови и кислорода к нервной ткани и как следствие, появляются: сильные головные боли, ухудшается память и т.д</a:t>
            </a:r>
            <a:r>
              <a:rPr lang="ru-RU" dirty="0" smtClean="0"/>
              <a:t>.</a:t>
            </a:r>
            <a:endParaRPr lang="ru-RU" dirty="0"/>
          </a:p>
          <a:p>
            <a:endParaRPr lang="ru-RU" dirty="0"/>
          </a:p>
        </p:txBody>
      </p:sp>
      <p:pic>
        <p:nvPicPr>
          <p:cNvPr id="2050" name="Picture 2" descr="kak-kyrenie-vliyaet-na-organizm-cheloveka--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0" y="2605616"/>
            <a:ext cx="5715000" cy="3221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53485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Как курение влияет на головной мозг?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Так же, у курильщика сосуды головного мозга становятся слабыми и теряют свою упругость, что в свою очередь нарушает кровообращение и может привести к кровоизлиянию в мозг. У курящего человека повышается возможность получить рак головного мозга.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30778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Статистика как </a:t>
            </a:r>
            <a:r>
              <a:rPr lang="ru-RU" b="1" dirty="0"/>
              <a:t>курение влияет на организм человека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869268"/>
          </a:xfrm>
        </p:spPr>
        <p:txBody>
          <a:bodyPr>
            <a:normAutofit fontScale="92500" lnSpcReduction="20000"/>
          </a:bodyPr>
          <a:lstStyle/>
          <a:p>
            <a:pPr fontAlgn="base"/>
            <a:r>
              <a:rPr lang="ru-RU" dirty="0"/>
              <a:t>85% курильщиков имеют больные легкие</a:t>
            </a:r>
          </a:p>
          <a:p>
            <a:pPr fontAlgn="base"/>
            <a:r>
              <a:rPr lang="ru-RU" dirty="0"/>
              <a:t>курение повышает риск заболевания ишемической болезнью сердца примерно в 2 раза</a:t>
            </a:r>
          </a:p>
          <a:p>
            <a:pPr fontAlgn="base"/>
            <a:r>
              <a:rPr lang="ru-RU" dirty="0"/>
              <a:t>каждые 5 – 6 секунд курение убивает 1 человека</a:t>
            </a:r>
          </a:p>
          <a:p>
            <a:pPr fontAlgn="base"/>
            <a:r>
              <a:rPr lang="ru-RU" dirty="0"/>
              <a:t>человек, который начал курить в возрасте до 15 лет, имеет шанс получить рак легких в 5 раз больше, чем тот, который начал курить после 25 лет</a:t>
            </a:r>
          </a:p>
          <a:p>
            <a:pPr fontAlgn="base"/>
            <a:r>
              <a:rPr lang="ru-RU" dirty="0"/>
              <a:t>у курильщиков шанс получить бесплодие возрастает в несколько </a:t>
            </a:r>
            <a:r>
              <a:rPr lang="ru-RU" dirty="0" smtClean="0"/>
              <a:t>раз</a:t>
            </a:r>
          </a:p>
          <a:p>
            <a:pPr fontAlgn="base"/>
            <a:r>
              <a:rPr lang="ru-RU" dirty="0" smtClean="0"/>
              <a:t>если женщина курит во время беременности, то шанс того, что её ребенок не выживет, повышается на 20%</a:t>
            </a:r>
          </a:p>
          <a:p>
            <a:pPr fontAlgn="base"/>
            <a:r>
              <a:rPr lang="ru-RU" dirty="0" smtClean="0"/>
              <a:t>курение укорачивает срок жизни на 10 – 20 лет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364623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Самые </a:t>
            </a:r>
            <a:r>
              <a:rPr lang="ru-RU" dirty="0"/>
              <a:t>распространенные болезни курильщиков: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fontAlgn="base"/>
            <a:r>
              <a:rPr lang="ru-RU" dirty="0"/>
              <a:t>ишемическая болезнь сердца</a:t>
            </a:r>
          </a:p>
          <a:p>
            <a:pPr fontAlgn="base"/>
            <a:r>
              <a:rPr lang="ru-RU" dirty="0"/>
              <a:t>бесплодие</a:t>
            </a:r>
          </a:p>
          <a:p>
            <a:pPr fontAlgn="base"/>
            <a:r>
              <a:rPr lang="ru-RU" dirty="0"/>
              <a:t>гангрена</a:t>
            </a:r>
          </a:p>
          <a:p>
            <a:pPr fontAlgn="base"/>
            <a:r>
              <a:rPr lang="ru-RU" dirty="0"/>
              <a:t>рак</a:t>
            </a:r>
          </a:p>
          <a:p>
            <a:pPr fontAlgn="base"/>
            <a:r>
              <a:rPr lang="ru-RU" dirty="0"/>
              <a:t>язва</a:t>
            </a:r>
          </a:p>
          <a:p>
            <a:pPr fontAlgn="base"/>
            <a:r>
              <a:rPr lang="ru-RU" dirty="0"/>
              <a:t>повреждение дыхательных путей</a:t>
            </a:r>
          </a:p>
          <a:p>
            <a:pPr fontAlgn="base"/>
            <a:r>
              <a:rPr lang="ru-RU" dirty="0"/>
              <a:t>ухудшение зрения</a:t>
            </a:r>
          </a:p>
          <a:p>
            <a:pPr fontAlgn="base"/>
            <a:r>
              <a:rPr lang="ru-RU" dirty="0"/>
              <a:t>хронический бронхит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087799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14</TotalTime>
  <Words>376</Words>
  <Application>Microsoft Office PowerPoint</Application>
  <PresentationFormat>Широкоэкранный</PresentationFormat>
  <Paragraphs>37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3" baseType="lpstr">
      <vt:lpstr>Arial</vt:lpstr>
      <vt:lpstr>Garamond</vt:lpstr>
      <vt:lpstr>Натуральные материалы</vt:lpstr>
      <vt:lpstr>Презентация о вреде курения</vt:lpstr>
      <vt:lpstr>Как курение влияет на организм человека?</vt:lpstr>
      <vt:lpstr>  Как курение влияет на дыхательные пути?</vt:lpstr>
      <vt:lpstr>Как курение влияет на дыхательные пути?</vt:lpstr>
      <vt:lpstr>  Как курение влияет на сердечно – сосудистую систему?</vt:lpstr>
      <vt:lpstr>Как курение влияет на головной мозг?</vt:lpstr>
      <vt:lpstr>Как курение влияет на головной мозг?</vt:lpstr>
      <vt:lpstr>Статистика как курение влияет на организм человека</vt:lpstr>
      <vt:lpstr>Самые распространенные болезни курильщиков:</vt:lpstr>
      <vt:lpstr>Спасибо  за внимание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о вреде курения</dc:title>
  <dc:creator>Пользователь</dc:creator>
  <cp:lastModifiedBy>Admin</cp:lastModifiedBy>
  <cp:revision>3</cp:revision>
  <dcterms:created xsi:type="dcterms:W3CDTF">2019-12-24T06:21:08Z</dcterms:created>
  <dcterms:modified xsi:type="dcterms:W3CDTF">2021-08-20T13:59:07Z</dcterms:modified>
</cp:coreProperties>
</file>