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5839d0a19a9e2.jpg"/>
          <p:cNvPicPr>
            <a:picLocks noGrp="1" noChangeAspect="1"/>
          </p:cNvPicPr>
          <p:nvPr>
            <p:ph idx="4294967295"/>
          </p:nvPr>
        </p:nvPicPr>
        <p:blipFill>
          <a:blip r:embed="rId2">
            <a:lum bright="-10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Презентация на тему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 Правила игры в волейбол»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5839d0a19a9e2.jpg"/>
          <p:cNvPicPr>
            <a:picLocks noGrp="1" noChangeAspect="1"/>
          </p:cNvPicPr>
          <p:nvPr>
            <p:ph idx="4294967295"/>
          </p:nvPr>
        </p:nvPicPr>
        <p:blipFill>
          <a:blip r:embed="rId2">
            <a:lum bright="-10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42910" y="71414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 мяча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428728" y="1571612"/>
            <a:ext cx="6400800" cy="175260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Обычно принимают мяч игроки, стоящие на задней линии. Однако принять подачу может любой игрок. Игрокам принимающей команды разрешается сделать три касания (игроку нельзя дважды подряд касаться мяча) и максимум третьим касанием перевести мяч на половину противника. Обрабатывать мяч на приёме можно в любом месте площадки и свободного пространства.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5839d0a19a9e2.jpg"/>
          <p:cNvPicPr>
            <a:picLocks noGrp="1" noChangeAspect="1"/>
          </p:cNvPicPr>
          <p:nvPr>
            <p:ph idx="4294967295"/>
          </p:nvPr>
        </p:nvPicPr>
        <p:blipFill>
          <a:blip r:embed="rId2">
            <a:lum bright="-10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Блок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57290" y="1571612"/>
            <a:ext cx="6400800" cy="175260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Блокирование является действием игроков вблизи сетки для перехвата мяча, идущего от соперника, осуществляемое выносом рук над верхним краем сетки . Только игрокам передней линии разрешено участвовать в состоявшемся блоке.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aid656084-v4-728px-Block-Volleyball-Step-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5" y="3429000"/>
            <a:ext cx="4000528" cy="300039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5839d0a19a9e2.jpg"/>
          <p:cNvPicPr>
            <a:picLocks noGrp="1" noChangeAspect="1"/>
          </p:cNvPicPr>
          <p:nvPr>
            <p:ph idx="4294967295"/>
          </p:nvPr>
        </p:nvPicPr>
        <p:blipFill>
          <a:blip r:embed="rId2">
            <a:lum bright="-10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85786" y="78579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Ошибки блокирования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57290" y="1714488"/>
            <a:ext cx="6400800" cy="175260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Блокирующий касается мяча в пространстве соперника до или одновременно с атакующим ударом соперника. Игрок задней линии совершает блокирование или принимает участие в состоявшемся блоке.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5839d0a19a9e2.jpg"/>
          <p:cNvPicPr>
            <a:picLocks noGrp="1" noChangeAspect="1"/>
          </p:cNvPicPr>
          <p:nvPr>
            <p:ph idx="4294967295"/>
          </p:nvPr>
        </p:nvPicPr>
        <p:blipFill>
          <a:blip r:embed="rId2">
            <a:lum bright="-10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Страховка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285852" y="1500174"/>
            <a:ext cx="6400800" cy="1752600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Надобность в страховке действий игрока может появиться во многих случаях: при плохой подвижности отдельных игроков, несовершенном владении передачей и др. их подстраховывают товарищи по команде. Постоянная необходимость в страховке возникает при нападающем ударе и блоке. Находясь в прыжке, ни нападающий, выполняющий удар, ни блокирующий игрок не могут передвинуться, реагируя на противодействие и действие противника. В связи с этим необходимо этих игроков страховать. 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970d0df846564d6ea240dd9d20da71a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3643314"/>
            <a:ext cx="3706894" cy="271464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5839d0a19a9e2.jpg"/>
          <p:cNvPicPr>
            <a:picLocks noGrp="1" noChangeAspect="1"/>
          </p:cNvPicPr>
          <p:nvPr>
            <p:ph idx="4294967295"/>
          </p:nvPr>
        </p:nvPicPr>
        <p:blipFill>
          <a:blip r:embed="rId2">
            <a:lum bright="-10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Переход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57290" y="1500174"/>
            <a:ext cx="6400800" cy="1752600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Волейбольная площадка с каждой стороны условно разделена на шесть зон: три под сеткой (передняя линия) и три сзади, в трех метрах от сетки (задняя линия). Три игрока передней линии занимают позиции (слева направо) 4, 3 и 2, а игроки задней линии, соответственно, 5, 6 и 1 (позиция подающего). Начальная расстановка определяет порядок последующего перехода игроков на площадке. Переход осуществляется после того, как команда «отыграла» подачу соперника. Порядок перехода сохраняется на протяжении всей партии.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hello_html_m5122d5c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3643314"/>
            <a:ext cx="3755448" cy="285752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5839d0a19a9e2.jpg"/>
          <p:cNvPicPr>
            <a:picLocks noGrp="1" noChangeAspect="1"/>
          </p:cNvPicPr>
          <p:nvPr>
            <p:ph idx="4294967295"/>
          </p:nvPr>
        </p:nvPicPr>
        <p:blipFill>
          <a:blip r:embed="rId2">
            <a:lum bright="-10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Выигрыш партии, матча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500166" y="1714488"/>
            <a:ext cx="6400800" cy="175260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Выигрывается командой, которая первой набирает 25 очков с преимуществом минимум в 2 очка. В случае равного счета 24-24, игра продолжается до достижения преимущества в 2 очка (26-24, 27-25, ...). Победителем матча является команда, которая выигрывает три партии. При счете партий 2-2, решающая (пятая) партия играется до 15 очков с минимальным преимуществом в 2 очка.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5839d0a19a9e2.jpg"/>
          <p:cNvPicPr>
            <a:picLocks noGrp="1" noChangeAspect="1"/>
          </p:cNvPicPr>
          <p:nvPr>
            <p:ph idx="4294967295"/>
          </p:nvPr>
        </p:nvPicPr>
        <p:blipFill>
          <a:blip r:embed="rId2">
            <a:lum bright="-10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85786" y="142852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Волейбол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1357290" y="1571612"/>
            <a:ext cx="6400800" cy="175260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Неконтактный, комбинационный вид спорта, где каждый игрок имеет строгую специализацию на площадке. Важнейшими качествами для игроков в волейбол являются прыгучесть для возможности высоко подняться над сеткой, реакция, координация, физическая сила для эффективного произведения атакующих ударов.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5839d0a19a9e2.jpg"/>
          <p:cNvPicPr>
            <a:picLocks noGrp="1" noChangeAspect="1"/>
          </p:cNvPicPr>
          <p:nvPr>
            <p:ph idx="4294967295"/>
          </p:nvPr>
        </p:nvPicPr>
        <p:blipFill>
          <a:blip r:embed="rId2">
            <a:lum bright="-10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14348" y="71414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История игры в волейбол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28596" y="1428736"/>
            <a:ext cx="3357586" cy="435771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Изобретателем волейбола считается Вильям Дж. Морган, преподаватель физического воспитания колледжа Ассоциации молодых христиан в городе Холиоке (штат Массачусетс, США). 9 февраля 1895 г. в спортивном зале он подвесил теннисную сетку на высоте 197 см., и его ученики, число которых на площадке не ограничивалось,</a:t>
            </a:r>
            <a:r>
              <a:rPr lang="en-U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стали</a:t>
            </a:r>
            <a:r>
              <a:rPr lang="en-U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перебрасывать через неё баскетбольную камеру. Морган назвал новую игру "</a:t>
            </a:r>
            <a:r>
              <a:rPr lang="ru-RU" sz="6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минтонет</a:t>
            </a: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". Год спустя на конференции колледжей ассоциации молодых христиан в Спрингфилде по предложению профессора Альфреда Т. </a:t>
            </a:r>
            <a:r>
              <a:rPr lang="ru-RU" sz="6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Хальстеда</a:t>
            </a: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игра получила новое название - «волейбол». В 1897 г. были опубликованы первые правила волейбола. </a:t>
            </a:r>
          </a:p>
          <a:p>
            <a:endParaRPr lang="ru-RU" dirty="0"/>
          </a:p>
        </p:txBody>
      </p:sp>
      <p:pic>
        <p:nvPicPr>
          <p:cNvPr id="7" name="Рисунок 6" descr="637px-William_G._Morg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1571612"/>
            <a:ext cx="3277229" cy="414340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5839d0a19a9e2.jpg"/>
          <p:cNvPicPr>
            <a:picLocks noGrp="1" noChangeAspect="1"/>
          </p:cNvPicPr>
          <p:nvPr>
            <p:ph idx="4294967295"/>
          </p:nvPr>
        </p:nvPicPr>
        <p:blipFill>
          <a:blip r:embed="rId2">
            <a:lum bright="-10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Волейбольная площадка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285852" y="1643050"/>
            <a:ext cx="6400800" cy="175260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Размер площадки: 18 м. - длина, 9 м. – ширина. Площадка разделена на две части размером 9×9 метров с помощью сетки метровой ширины. Сетка расположена таким образом, что её высшая точка находится на высоте 2,43 метра от земли на мужских соревнованиях и 2,24 метра — на женских</a:t>
            </a:r>
            <a:r>
              <a:rPr lang="ru-RU" sz="2000" dirty="0" smtClean="0">
                <a:solidFill>
                  <a:srgbClr val="383838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Игровая поверхность должна быть плоской, горизонтальной и однообразной. Она не должна представлять никакой опасности получения травм игроками. 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5839d0a19a9e2.jpg"/>
          <p:cNvPicPr>
            <a:picLocks noGrp="1" noChangeAspect="1"/>
          </p:cNvPicPr>
          <p:nvPr>
            <p:ph idx="4294967295"/>
          </p:nvPr>
        </p:nvPicPr>
        <p:blipFill>
          <a:blip r:embed="rId2">
            <a:lum bright="-10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 команды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57290" y="1571612"/>
            <a:ext cx="6400800" cy="17526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Open Sans"/>
              </a:rPr>
              <a:t> 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классическом варианте игры, площадка находится в крытом помещении (игровом зале) и от каждой команды в игре участвуют по 6 спортсменов, всего в команде - 12 человек, замены ограничены правилами. </a:t>
            </a:r>
            <a:endParaRPr lang="en-US" sz="7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Игра ведётся до 3 побед в сетах, первые четыре сета играются до 25 очков, пятый сет (если игра не окончилась раньше) играется до 15 очков. Для победы в сете необходимо преимущество как минимум в два очка, поэтому сеты могут играться дольше (30:28, 32:34). Продолжительность одной игры составляет в среднем 90 мин. </a:t>
            </a:r>
            <a:endParaRPr lang="ru-RU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5839d0a19a9e2.jpg"/>
          <p:cNvPicPr>
            <a:picLocks noGrp="1" noChangeAspect="1"/>
          </p:cNvPicPr>
          <p:nvPr>
            <p:ph idx="4294967295"/>
          </p:nvPr>
        </p:nvPicPr>
        <p:blipFill>
          <a:blip r:embed="rId2">
            <a:lum bright="-10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Расстановка игроков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hello_html_7ee9558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1714488"/>
            <a:ext cx="7643866" cy="435771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5839d0a19a9e2.jpg"/>
          <p:cNvPicPr>
            <a:picLocks noGrp="1" noChangeAspect="1"/>
          </p:cNvPicPr>
          <p:nvPr>
            <p:ph idx="4294967295"/>
          </p:nvPr>
        </p:nvPicPr>
        <p:blipFill>
          <a:blip r:embed="rId2">
            <a:lum bright="-10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игры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57290" y="1643050"/>
            <a:ext cx="6400800" cy="1752600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Направить мяч над сеткой, чтобы он коснулся площадки соперника, и предотвратить такую же попытку забить гол. Для этого команда имеет 3 касания мяча (и еще одно возможное дополнительное касание мяча на блоке).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5839d0a19a9e2.jpg"/>
          <p:cNvPicPr>
            <a:picLocks noGrp="1" noChangeAspect="1"/>
          </p:cNvPicPr>
          <p:nvPr>
            <p:ph idx="4294967295"/>
          </p:nvPr>
        </p:nvPicPr>
        <p:blipFill>
          <a:blip r:embed="rId2">
            <a:lum bright="-10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Состояние игры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57290" y="1643050"/>
            <a:ext cx="6400800" cy="1752600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Мяч в игре   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Мяч находится в игре с момента удара при подаче, разрешенной первым судьей.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Мяч вне игры    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Мяч находится вне игры с момента ошибки, которая зафиксирована свистком одного из судей.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Мяч &lt;в площадке&gt;    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Мяч считается &lt;в площадке&gt;, когда он касается ее поверхности, включая ограничительные линии.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Мяч &lt;за&gt;  площадкой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Мяч считается &lt;за&gt; площадкой, когда: - часть мяча, которая касается пола, находится полностью за ограничительными линиями.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5839d0a19a9e2.jpg"/>
          <p:cNvPicPr>
            <a:picLocks noGrp="1" noChangeAspect="1"/>
          </p:cNvPicPr>
          <p:nvPr>
            <p:ph idx="4294967295"/>
          </p:nvPr>
        </p:nvPicPr>
        <p:blipFill>
          <a:blip r:embed="rId2">
            <a:lum bright="-10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Подача мяча и ошибки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57290" y="1643050"/>
            <a:ext cx="6400800" cy="4357718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Мяч вводится в игру подачей: подающий игрок ударом направляет мяч на сторону соперника. При подаче мяч должен быть подброшен или выпущен из руки. Подача «с руки» запрещена.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Ошибки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Игрок заступил ногой на пространство площадки. Игрок подбросил и поймал мяч. По истечении 8 секунд после свистка судьи мяч передаётся команде соперников. Касание антенны мячом. Не подбросил (не выпустил) мяч.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684</Words>
  <Application>Microsoft Office PowerPoint</Application>
  <PresentationFormat>Экран (4:3)</PresentationFormat>
  <Paragraphs>39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Open Sans</vt:lpstr>
      <vt:lpstr>Times New Roman</vt:lpstr>
      <vt:lpstr>Тема Office</vt:lpstr>
      <vt:lpstr>Презентация на тему  « Правила игры в волейбол»</vt:lpstr>
      <vt:lpstr>Волейбол</vt:lpstr>
      <vt:lpstr>История игры в волейбол</vt:lpstr>
      <vt:lpstr>Волейбольная площадка</vt:lpstr>
      <vt:lpstr>Состав команды</vt:lpstr>
      <vt:lpstr>Расстановка игроков</vt:lpstr>
      <vt:lpstr>Цель игры</vt:lpstr>
      <vt:lpstr>Состояние игры</vt:lpstr>
      <vt:lpstr>Подача мяча и ошибки</vt:lpstr>
      <vt:lpstr>Прием мяча</vt:lpstr>
      <vt:lpstr>Блок</vt:lpstr>
      <vt:lpstr>Ошибки блокирования  </vt:lpstr>
      <vt:lpstr>Страховка</vt:lpstr>
      <vt:lpstr>Переход</vt:lpstr>
      <vt:lpstr>Выигрыш партии, матча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Admin</cp:lastModifiedBy>
  <cp:revision>14</cp:revision>
  <dcterms:created xsi:type="dcterms:W3CDTF">2018-12-16T17:17:48Z</dcterms:created>
  <dcterms:modified xsi:type="dcterms:W3CDTF">2021-08-20T13:57:49Z</dcterms:modified>
</cp:coreProperties>
</file>