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E2CC-4143-40AC-8F32-46E1005CD903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5C01-DFCF-4A0D-9D9E-0D20BFDFFC2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99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E2CC-4143-40AC-8F32-46E1005CD903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5C01-DFCF-4A0D-9D9E-0D20BFDFF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72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E2CC-4143-40AC-8F32-46E1005CD903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5C01-DFCF-4A0D-9D9E-0D20BFDFF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57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E2CC-4143-40AC-8F32-46E1005CD903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5C01-DFCF-4A0D-9D9E-0D20BFDFFC2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0056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E2CC-4143-40AC-8F32-46E1005CD903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5C01-DFCF-4A0D-9D9E-0D20BFDFF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01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E2CC-4143-40AC-8F32-46E1005CD903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5C01-DFCF-4A0D-9D9E-0D20BFDFFC2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0349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E2CC-4143-40AC-8F32-46E1005CD903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5C01-DFCF-4A0D-9D9E-0D20BFDFF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117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E2CC-4143-40AC-8F32-46E1005CD903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5C01-DFCF-4A0D-9D9E-0D20BFDFF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780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E2CC-4143-40AC-8F32-46E1005CD903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5C01-DFCF-4A0D-9D9E-0D20BFDFF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5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E2CC-4143-40AC-8F32-46E1005CD903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5C01-DFCF-4A0D-9D9E-0D20BFDFF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7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E2CC-4143-40AC-8F32-46E1005CD903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5C01-DFCF-4A0D-9D9E-0D20BFDFF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31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E2CC-4143-40AC-8F32-46E1005CD903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5C01-DFCF-4A0D-9D9E-0D20BFDFF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20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E2CC-4143-40AC-8F32-46E1005CD903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5C01-DFCF-4A0D-9D9E-0D20BFDFF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08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E2CC-4143-40AC-8F32-46E1005CD903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5C01-DFCF-4A0D-9D9E-0D20BFDFF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84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E2CC-4143-40AC-8F32-46E1005CD903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5C01-DFCF-4A0D-9D9E-0D20BFDFF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63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E2CC-4143-40AC-8F32-46E1005CD903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5C01-DFCF-4A0D-9D9E-0D20BFDFF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42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E2CC-4143-40AC-8F32-46E1005CD903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5C01-DFCF-4A0D-9D9E-0D20BFDFF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5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4ECE2CC-4143-40AC-8F32-46E1005CD903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CE95C01-DFCF-4A0D-9D9E-0D20BFDFF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103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Презентация по </a:t>
            </a:r>
            <a:r>
              <a:rPr lang="ru-RU" sz="4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физкультуре:Порок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сердца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925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bolit.info/wp-content/uploads/porok-serdca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7" y="685799"/>
            <a:ext cx="10707124" cy="591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47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lide-share.ru/slide/1930418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1" y="570271"/>
            <a:ext cx="11080954" cy="60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lide-share.ru/slide/1936192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71" y="521111"/>
            <a:ext cx="11061289" cy="615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74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cf.ppt-online.org/files/slide/s/sO1IAk9YRUcEj5vhL8WlgGtbeiu4THmZDBFn60/slide-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26" y="570272"/>
            <a:ext cx="11493909" cy="61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54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cf.ppt-online.org/files/slide/s/sO1IAk9YRUcEj5vhL8WlgGtbeiu4THmZDBFn60/slide-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9" y="570271"/>
            <a:ext cx="11680722" cy="613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642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cf.ppt-online.org/files1/slide/f/F3ae65fnm4BjCW0siNlG2vSKwDpkZrq8bAHUX7I9c/slide-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1" y="422787"/>
            <a:ext cx="11523407" cy="630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945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cepia.ru/images/u/pages/383/spasibo-za-vnimanie-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58" y="685800"/>
            <a:ext cx="11425084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8985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55</TotalTime>
  <Words>5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Сектор</vt:lpstr>
      <vt:lpstr>Презентация по физкультуре:Порок сердца.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физкультуре:Порок сердца.</dc:title>
  <dc:creator>Admin</dc:creator>
  <cp:lastModifiedBy>Admin</cp:lastModifiedBy>
  <cp:revision>6</cp:revision>
  <dcterms:created xsi:type="dcterms:W3CDTF">2019-11-10T12:42:22Z</dcterms:created>
  <dcterms:modified xsi:type="dcterms:W3CDTF">2021-08-20T14:01:14Z</dcterms:modified>
</cp:coreProperties>
</file>