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7DA6-56F1-421C-A06C-FDA8B7D27D52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5D96-A797-414B-9D06-BB9C1D5C13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7DA6-56F1-421C-A06C-FDA8B7D27D52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5D96-A797-414B-9D06-BB9C1D5C13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7DA6-56F1-421C-A06C-FDA8B7D27D52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5D96-A797-414B-9D06-BB9C1D5C13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7DA6-56F1-421C-A06C-FDA8B7D27D52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5D96-A797-414B-9D06-BB9C1D5C13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7DA6-56F1-421C-A06C-FDA8B7D27D52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5D96-A797-414B-9D06-BB9C1D5C13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7DA6-56F1-421C-A06C-FDA8B7D27D52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5D96-A797-414B-9D06-BB9C1D5C13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7DA6-56F1-421C-A06C-FDA8B7D27D52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5D96-A797-414B-9D06-BB9C1D5C13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7DA6-56F1-421C-A06C-FDA8B7D27D52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5D96-A797-414B-9D06-BB9C1D5C13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7DA6-56F1-421C-A06C-FDA8B7D27D52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5D96-A797-414B-9D06-BB9C1D5C13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7DA6-56F1-421C-A06C-FDA8B7D27D52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5D96-A797-414B-9D06-BB9C1D5C13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7DA6-56F1-421C-A06C-FDA8B7D27D52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5D96-A797-414B-9D06-BB9C1D5C13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B7DA6-56F1-421C-A06C-FDA8B7D27D52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05D96-A797-414B-9D06-BB9C1D5C13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им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68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656184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Департамент образования, науки и молодежной политики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Воронежской области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Воронежской области «Воронежский государственный профессионально-педагогический колледж»</a:t>
            </a:r>
            <a:r>
              <a:rPr lang="ru-RU" sz="5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62373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Воронеж 2021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348880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тему: Повышение иммунитета и профилактика простудных заболеваний.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4365104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7992888" cy="338437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Иммуните́т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(лат.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immunitas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освобождение) человека и животных — способность организма поддерживать свою и биологическую индивидуальность путём распознавания и удаления чужеродных веществ и клеток (в том числе болезнетворных бактерий и вирусов).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32656"/>
            <a:ext cx="6978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иммунитет?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836712"/>
            <a:ext cx="5976664" cy="749945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Иммунитет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36912"/>
            <a:ext cx="2736304" cy="625624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Естественный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835696" y="1556792"/>
            <a:ext cx="1044116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084168" y="1556792"/>
            <a:ext cx="1224136" cy="10081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52120" y="2636912"/>
            <a:ext cx="3168352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000" b="1" dirty="0" err="1" smtClean="0">
                <a:solidFill>
                  <a:srgbClr val="002060"/>
                </a:solidFill>
              </a:rPr>
              <a:t>Исскуственный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645024"/>
            <a:ext cx="1547664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Врожденный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Человек не болеет некоторыми болезнями животных</a:t>
            </a:r>
            <a:endParaRPr lang="ru-RU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63688" y="3645024"/>
            <a:ext cx="1872208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Приобретенный</a:t>
            </a:r>
            <a:r>
              <a:rPr lang="ru-RU" dirty="0" smtClean="0"/>
              <a:t> </a:t>
            </a:r>
          </a:p>
          <a:p>
            <a:pPr algn="just"/>
            <a:r>
              <a:rPr lang="ru-RU" i="1" dirty="0" smtClean="0"/>
              <a:t>Возникает после перенесенной болезни</a:t>
            </a:r>
            <a:endParaRPr lang="ru-RU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20072" y="3645024"/>
            <a:ext cx="1584176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Активный</a:t>
            </a:r>
          </a:p>
          <a:p>
            <a:pPr algn="just"/>
            <a:r>
              <a:rPr lang="ru-RU" i="1" dirty="0" smtClean="0"/>
              <a:t>Возникает после введения вакцины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948264" y="3645024"/>
            <a:ext cx="1728192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Пассивный</a:t>
            </a:r>
          </a:p>
          <a:p>
            <a:r>
              <a:rPr lang="ru-RU" i="1" dirty="0" smtClean="0"/>
              <a:t>Возникает после введения лечебной сыворотки 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ladyle.ru/images/ladyle/2020/05/ollyai9neqc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limfouzel.ru/wp-content/uploads/2020/06/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Закаливание укрепляет иммунитет!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3250704" cy="5069159"/>
          </a:xfr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ru-RU" sz="2400" dirty="0" smtClean="0"/>
              <a:t>Принимать контрастный душ</a:t>
            </a:r>
          </a:p>
          <a:p>
            <a:endParaRPr lang="ru-RU" sz="2400" dirty="0" smtClean="0"/>
          </a:p>
          <a:p>
            <a:r>
              <a:rPr lang="ru-RU" sz="2400" dirty="0" smtClean="0"/>
              <a:t>Умываться холодной водой</a:t>
            </a:r>
          </a:p>
          <a:p>
            <a:endParaRPr lang="ru-RU" sz="2400" dirty="0" smtClean="0"/>
          </a:p>
          <a:p>
            <a:r>
              <a:rPr lang="ru-RU" sz="2400" dirty="0" smtClean="0"/>
              <a:t>Обтираться влажным полотенцем</a:t>
            </a:r>
          </a:p>
          <a:p>
            <a:endParaRPr lang="ru-RU" sz="2400" dirty="0" smtClean="0"/>
          </a:p>
          <a:p>
            <a:r>
              <a:rPr lang="ru-RU" sz="2400" dirty="0" smtClean="0"/>
              <a:t>Чаще гулять на улице</a:t>
            </a:r>
          </a:p>
          <a:p>
            <a:endParaRPr lang="ru-RU" dirty="0"/>
          </a:p>
        </p:txBody>
      </p:sp>
      <p:pic>
        <p:nvPicPr>
          <p:cNvPr id="18434" name="Picture 2" descr="https://skorohod-nn.ru/wp-content/uploads/5/9/e/59e206f64f14300eba7a79d7ae4bb65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2247964" cy="1800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8436" name="Picture 4" descr="https://fsd.multiurok.ru/html/2020/01/04/s_5e10a9592396f/1304774_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628800"/>
            <a:ext cx="1765022" cy="20162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8438" name="Picture 6" descr="https://ds05.infourok.ru/uploads/ex/0aac/0000ba73-c9ceaf01/hello_html_20ac6d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861048"/>
            <a:ext cx="2305025" cy="17281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8440" name="Picture 8" descr="https://ds05.infourok.ru/uploads/ex/06e6/000b7895-850dbce2/hello_html_1ab20b1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789040"/>
            <a:ext cx="1728192" cy="28428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848872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Профилактика простудных заболеваний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ttps://filzor.ru/wp-content/uploads/2020/02/gripp-or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Профилактика гриппа и ОРВИ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144000" cy="5877272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Придерживайтесь ЗОЖ который включает в себя полноценный сон, здоровую пищу, физическую активность </a:t>
            </a:r>
          </a:p>
          <a:p>
            <a:pPr algn="l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Часто и тщательно мойте руки</a:t>
            </a:r>
          </a:p>
          <a:p>
            <a:pPr algn="l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Избегайте контактов с чихающими и кашляющими людьми</a:t>
            </a:r>
          </a:p>
          <a:p>
            <a:pPr algn="l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Избегайте мест большого скопления людей </a:t>
            </a:r>
          </a:p>
          <a:p>
            <a:pPr algn="l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Не трогайте глаза, нос и рот немытыми руками</a:t>
            </a:r>
          </a:p>
          <a:p>
            <a:pPr algn="l"/>
            <a:r>
              <a:rPr lang="ru-RU" i="1" dirty="0" smtClean="0">
                <a:solidFill>
                  <a:schemeClr val="tx1"/>
                </a:solidFill>
              </a:rPr>
              <a:t>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ctrborovsk.ru/wp-content/uploads/2019/12/20191222-01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1"/>
            <a:ext cx="9144000" cy="6896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121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Департамент образования, науки и молодежной политики Воронежской области Государственное бюджетное профессиональное образовательное учреждение Воронежской области «Воронежский государственный профессионально-педагогический колледж»   </vt:lpstr>
      <vt:lpstr>Презентация PowerPoint</vt:lpstr>
      <vt:lpstr>Иммунитет</vt:lpstr>
      <vt:lpstr>Презентация PowerPoint</vt:lpstr>
      <vt:lpstr>Презентация PowerPoint</vt:lpstr>
      <vt:lpstr>Закаливание укрепляет иммунитет!</vt:lpstr>
      <vt:lpstr>Профилактика простудных заболеваний </vt:lpstr>
      <vt:lpstr>Профилактика гриппа и ОРВИ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образования, науки и молодежной политики Воронежской области Государственное бюджетное профессиональное образовательное учреждение Воронежской области «Воронежский государственный профессионально-педагогический колледж»</dc:title>
  <dc:creator>Домашний</dc:creator>
  <cp:lastModifiedBy>Admin</cp:lastModifiedBy>
  <cp:revision>8</cp:revision>
  <dcterms:created xsi:type="dcterms:W3CDTF">2021-04-08T17:32:38Z</dcterms:created>
  <dcterms:modified xsi:type="dcterms:W3CDTF">2021-08-20T13:50:05Z</dcterms:modified>
</cp:coreProperties>
</file>