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8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20.08.2021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20.08.2021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20.08.2021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420888"/>
            <a:ext cx="7772400" cy="1470025"/>
          </a:xfrm>
        </p:spPr>
        <p:txBody>
          <a:bodyPr anchor="ctr">
            <a:noAutofit/>
          </a:bodyPr>
          <a:lstStyle/>
          <a:p>
            <a:pPr marL="182880" indent="0" algn="ctr">
              <a:buNone/>
            </a:pPr>
            <a:r>
              <a:rPr lang="ru-RU" sz="5400" b="0" dirty="0" smtClean="0">
                <a:latin typeface="Times New Roman" pitchFamily="18" charset="0"/>
                <a:cs typeface="Times New Roman" pitchFamily="18" charset="0"/>
              </a:rPr>
              <a:t>Презентация на тему: командные виды спорта.</a:t>
            </a:r>
            <a:endParaRPr lang="ru-RU" sz="5400" b="0" dirty="0">
              <a:latin typeface="Times New Roman" pitchFamily="18" charset="0"/>
              <a:cs typeface="Times New Roman" pitchFamily="18" charset="0"/>
            </a:endParaRPr>
          </a:p>
        </p:txBody>
      </p:sp>
    </p:spTree>
    <p:extLst>
      <p:ext uri="{BB962C8B-B14F-4D97-AF65-F5344CB8AC3E}">
        <p14:creationId xmlns:p14="http://schemas.microsoft.com/office/powerpoint/2010/main" val="218240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47664" y="1700808"/>
            <a:ext cx="6400800" cy="3474720"/>
          </a:xfrm>
        </p:spPr>
        <p:txBody>
          <a:bodyPr anchor="ctr">
            <a:noAutofit/>
          </a:bodyPr>
          <a:lstStyle/>
          <a:p>
            <a:pPr marL="45720" indent="0" algn="just">
              <a:buNone/>
            </a:pPr>
            <a:r>
              <a:rPr lang="ru-RU" sz="2400" dirty="0" smtClean="0">
                <a:latin typeface="Times New Roman" pitchFamily="18" charset="0"/>
                <a:cs typeface="Times New Roman" pitchFamily="18" charset="0"/>
              </a:rPr>
              <a:t>	Командные </a:t>
            </a:r>
            <a:r>
              <a:rPr lang="ru-RU" sz="2400" dirty="0">
                <a:latin typeface="Times New Roman" pitchFamily="18" charset="0"/>
                <a:cs typeface="Times New Roman" pitchFamily="18" charset="0"/>
              </a:rPr>
              <a:t>виды спорта способствуют всестороннему развитию человека. Они помогают не только быть физически развитым, но и научиться думать и принимать решения. </a:t>
            </a:r>
            <a:r>
              <a:rPr lang="ru-RU" sz="2400" dirty="0" smtClean="0">
                <a:latin typeface="Times New Roman" pitchFamily="18" charset="0"/>
                <a:cs typeface="Times New Roman" pitchFamily="18" charset="0"/>
              </a:rPr>
              <a:t>	Играя </a:t>
            </a:r>
            <a:r>
              <a:rPr lang="ru-RU" sz="2400" dirty="0">
                <a:latin typeface="Times New Roman" pitchFamily="18" charset="0"/>
                <a:cs typeface="Times New Roman" pitchFamily="18" charset="0"/>
              </a:rPr>
              <a:t>в команде, человек не только общается с друзьями, но и учится применять свои навыки и умения на благо команде. </a:t>
            </a:r>
            <a:endParaRPr lang="ru-RU" sz="2400" dirty="0" smtClean="0">
              <a:latin typeface="Times New Roman" pitchFamily="18" charset="0"/>
              <a:cs typeface="Times New Roman" pitchFamily="18" charset="0"/>
            </a:endParaRPr>
          </a:p>
          <a:p>
            <a:pPr marL="45720" indent="0" algn="just">
              <a:buNone/>
            </a:pP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Быть </a:t>
            </a:r>
            <a:r>
              <a:rPr lang="ru-RU" sz="2400" dirty="0">
                <a:latin typeface="Times New Roman" pitchFamily="18" charset="0"/>
                <a:cs typeface="Times New Roman" pitchFamily="18" charset="0"/>
              </a:rPr>
              <a:t>капитаном команды, значит быть лидером. Лидерство и упорство в достижении общей цели закаляет дух и характер.</a:t>
            </a:r>
          </a:p>
        </p:txBody>
      </p:sp>
    </p:spTree>
    <p:extLst>
      <p:ext uri="{BB962C8B-B14F-4D97-AF65-F5344CB8AC3E}">
        <p14:creationId xmlns:p14="http://schemas.microsoft.com/office/powerpoint/2010/main" val="1577927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32656"/>
            <a:ext cx="8424936" cy="2952328"/>
          </a:xfrm>
        </p:spPr>
        <p:txBody>
          <a:bodyPr>
            <a:normAutofit/>
          </a:bodyPr>
          <a:lstStyle/>
          <a:p>
            <a:pPr marL="45720" indent="0" algn="just">
              <a:buNone/>
            </a:pPr>
            <a:r>
              <a:rPr lang="ru-RU" sz="26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Хоккей  </a:t>
            </a:r>
            <a:r>
              <a:rPr lang="ru-RU" sz="2000" dirty="0">
                <a:latin typeface="Times New Roman" pitchFamily="18" charset="0"/>
                <a:cs typeface="Times New Roman" pitchFamily="18" charset="0"/>
              </a:rPr>
              <a:t>— командная спортивная игра на льду, разновидность хоккея, заключающаяся в противоборстве двух команд на коньках, которые, передавая шайбу клюшками на ледяном корте, стремятся забросить её наибольшее количество раз в ворота соперника и не пропустить в свои. Побеждает команда, забросившая наибольшее количество шайб в ворота соперника.</a:t>
            </a:r>
          </a:p>
          <a:p>
            <a:pPr marL="45720" indent="0" algn="just">
              <a:buNone/>
            </a:pPr>
            <a:endParaRPr lang="ru-RU" sz="24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000" y="2564904"/>
            <a:ext cx="6300000" cy="3947328"/>
          </a:xfrm>
          <a:prstGeom prst="rect">
            <a:avLst/>
          </a:prstGeom>
        </p:spPr>
      </p:pic>
    </p:spTree>
    <p:extLst>
      <p:ext uri="{BB962C8B-B14F-4D97-AF65-F5344CB8AC3E}">
        <p14:creationId xmlns:p14="http://schemas.microsoft.com/office/powerpoint/2010/main" val="1424432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59532" y="476672"/>
            <a:ext cx="8424936" cy="1811759"/>
          </a:xfrm>
        </p:spPr>
        <p:txBody>
          <a:bodyPr>
            <a:normAutofit/>
          </a:bodyPr>
          <a:lstStyle/>
          <a:p>
            <a:pPr marL="45720" indent="0" algn="just">
              <a:buNone/>
            </a:pPr>
            <a:r>
              <a:rPr lang="ru-RU" sz="2000" dirty="0" smtClean="0">
                <a:latin typeface="Times New Roman" pitchFamily="18" charset="0"/>
                <a:cs typeface="Times New Roman" pitchFamily="18" charset="0"/>
              </a:rPr>
              <a:t>	Футбол – командный вид спорта, в котором целью является забить мяч в ворота соперника ногами или другими частями тела (кроме рук) большее количество раз, чем команда соперника. В настоящее время самый популярный и массовый вид спорта в мире.</a:t>
            </a:r>
            <a:endParaRPr lang="ru-RU" sz="20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000" y="2348880"/>
            <a:ext cx="6300000" cy="3937500"/>
          </a:xfrm>
          <a:prstGeom prst="rect">
            <a:avLst/>
          </a:prstGeom>
        </p:spPr>
      </p:pic>
    </p:spTree>
    <p:extLst>
      <p:ext uri="{BB962C8B-B14F-4D97-AF65-F5344CB8AC3E}">
        <p14:creationId xmlns:p14="http://schemas.microsoft.com/office/powerpoint/2010/main" val="1585109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476672"/>
            <a:ext cx="8352928" cy="1473344"/>
          </a:xfrm>
        </p:spPr>
        <p:txBody>
          <a:bodyPr>
            <a:normAutofit/>
          </a:bodyPr>
          <a:lstStyle/>
          <a:p>
            <a:pPr marL="45720" indent="0" algn="just">
              <a:buNone/>
            </a:pPr>
            <a:r>
              <a:rPr lang="ru-RU" sz="2000" dirty="0" smtClean="0">
                <a:latin typeface="Times New Roman" pitchFamily="18" charset="0"/>
                <a:cs typeface="Times New Roman" pitchFamily="18" charset="0"/>
              </a:rPr>
              <a:t>	Легкая атлетика – совокупность видов спорта, включающая бег , ходьбу, прыжки и метания. Объединяет следующие дисциплины: беговые виды, спортивную ходьбу, многоборья, пробеги (бег по шоссе) и кроссы (бег по пересеченной местности)</a:t>
            </a:r>
            <a:endParaRPr lang="ru-RU" sz="2000" dirty="0">
              <a:latin typeface="Times New Roman" pitchFamily="18" charset="0"/>
              <a:cs typeface="Times New Roman"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36912"/>
            <a:ext cx="4104456" cy="367240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616563"/>
            <a:ext cx="4113602" cy="3672408"/>
          </a:xfrm>
          <a:prstGeom prst="rect">
            <a:avLst/>
          </a:prstGeom>
        </p:spPr>
      </p:pic>
    </p:spTree>
    <p:extLst>
      <p:ext uri="{BB962C8B-B14F-4D97-AF65-F5344CB8AC3E}">
        <p14:creationId xmlns:p14="http://schemas.microsoft.com/office/powerpoint/2010/main" val="108366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404664"/>
            <a:ext cx="8280920" cy="2085442"/>
          </a:xfrm>
        </p:spPr>
        <p:txBody>
          <a:bodyPr>
            <a:normAutofit/>
          </a:bodyPr>
          <a:lstStyle/>
          <a:p>
            <a:pPr marL="45720" indent="0" algn="just">
              <a:buNone/>
            </a:pPr>
            <a:r>
              <a:rPr lang="ru-RU" sz="2000" dirty="0" smtClean="0">
                <a:latin typeface="Times New Roman" pitchFamily="18" charset="0"/>
                <a:cs typeface="Times New Roman" pitchFamily="18" charset="0"/>
              </a:rPr>
              <a:t>	Синхронное плавание – водный вид спорта, связанный с выполнением в воде различных фигур под музыку. Синхронное плавание – один из самых утонченных и элегантных среди всех видов спорта. Однако, несмотря на кажущуюся легкость, он является весьма требовательным.</a:t>
            </a:r>
            <a:endParaRPr lang="ru-RU" sz="20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000" y="2420888"/>
            <a:ext cx="6300000" cy="3942875"/>
          </a:xfrm>
          <a:prstGeom prst="rect">
            <a:avLst/>
          </a:prstGeom>
        </p:spPr>
      </p:pic>
    </p:spTree>
    <p:extLst>
      <p:ext uri="{BB962C8B-B14F-4D97-AF65-F5344CB8AC3E}">
        <p14:creationId xmlns:p14="http://schemas.microsoft.com/office/powerpoint/2010/main" val="1516717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404664"/>
            <a:ext cx="8208912" cy="2553464"/>
          </a:xfrm>
        </p:spPr>
        <p:txBody>
          <a:bodyPr>
            <a:normAutofit/>
          </a:bodyPr>
          <a:lstStyle/>
          <a:p>
            <a:pPr marL="45720" indent="0" algn="just">
              <a:buNone/>
            </a:pPr>
            <a:r>
              <a:rPr lang="ru-RU" sz="2000" dirty="0" smtClean="0">
                <a:latin typeface="Times New Roman" pitchFamily="18" charset="0"/>
                <a:cs typeface="Times New Roman" pitchFamily="18" charset="0"/>
              </a:rPr>
              <a:t>Теннис или большой теннис – вид спорта, в котором соперничают либо два игрока («одиночная игра»), либо две команды, состоящие из двух игроков («парная игра»). Задачей соперников является при помощи ракеток отправлять мяч на сторону соперника так, чтобы тот не смог его отразить не более чем после первого падения мяча на игровом поле на половине соперника. </a:t>
            </a:r>
            <a:endParaRPr lang="ru-RU" sz="2000" dirty="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000" y="2564904"/>
            <a:ext cx="6300000" cy="3805994"/>
          </a:xfrm>
          <a:prstGeom prst="rect">
            <a:avLst/>
          </a:prstGeom>
        </p:spPr>
      </p:pic>
    </p:spTree>
    <p:extLst>
      <p:ext uri="{BB962C8B-B14F-4D97-AF65-F5344CB8AC3E}">
        <p14:creationId xmlns:p14="http://schemas.microsoft.com/office/powerpoint/2010/main" val="212938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32656"/>
            <a:ext cx="8352928" cy="1656184"/>
          </a:xfrm>
        </p:spPr>
        <p:txBody>
          <a:bodyPr>
            <a:normAutofit/>
          </a:bodyPr>
          <a:lstStyle/>
          <a:p>
            <a:pPr marL="45720" indent="0" algn="just">
              <a:buNone/>
            </a:pPr>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Конькобежный </a:t>
            </a:r>
            <a:r>
              <a:rPr lang="ru-RU" sz="2000" dirty="0">
                <a:latin typeface="Times New Roman" pitchFamily="18" charset="0"/>
                <a:cs typeface="Times New Roman" pitchFamily="18" charset="0"/>
              </a:rPr>
              <a:t>спорт или скоростной бег на коньках — вид спорта, в котором необходимо как можно быстрее на коньках преодолевать определённую дистанцию на ледовом стадионе по замкнутому кругу.</a:t>
            </a:r>
          </a:p>
          <a:p>
            <a:pPr marL="45720" indent="0">
              <a:buNone/>
            </a:pPr>
            <a:endParaRPr lang="ru-RU" sz="2400" dirty="0">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420888"/>
            <a:ext cx="6300000" cy="3907768"/>
          </a:xfrm>
          <a:prstGeom prst="rect">
            <a:avLst/>
          </a:prstGeom>
        </p:spPr>
      </p:pic>
    </p:spTree>
    <p:extLst>
      <p:ext uri="{BB962C8B-B14F-4D97-AF65-F5344CB8AC3E}">
        <p14:creationId xmlns:p14="http://schemas.microsoft.com/office/powerpoint/2010/main" val="3416962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61</TotalTime>
  <Words>71</Words>
  <Application>Microsoft Office PowerPoint</Application>
  <PresentationFormat>Экран (4:3)</PresentationFormat>
  <Paragraphs>9</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Georgia</vt:lpstr>
      <vt:lpstr>Times New Roman</vt:lpstr>
      <vt:lpstr>Trebuchet MS</vt:lpstr>
      <vt:lpstr>Воздушный поток</vt:lpstr>
      <vt:lpstr>Презентация на тему: командные виды спорта.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командные виды спорта.</dc:title>
  <dc:creator>пк</dc:creator>
  <cp:lastModifiedBy>Admin</cp:lastModifiedBy>
  <cp:revision>8</cp:revision>
  <dcterms:created xsi:type="dcterms:W3CDTF">2019-11-18T05:31:20Z</dcterms:created>
  <dcterms:modified xsi:type="dcterms:W3CDTF">2021-08-20T13:55:43Z</dcterms:modified>
</cp:coreProperties>
</file>