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8"/>
  </p:handoutMasterIdLst>
  <p:sldIdLst>
    <p:sldId id="256" r:id="rId2"/>
    <p:sldId id="261" r:id="rId3"/>
    <p:sldId id="267" r:id="rId4"/>
    <p:sldId id="268" r:id="rId5"/>
    <p:sldId id="269" r:id="rId6"/>
    <p:sldId id="27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2319"/>
    <a:srgbClr val="173A8D"/>
    <a:srgbClr val="003374"/>
    <a:srgbClr val="C9A093"/>
    <a:srgbClr val="F1F1F1"/>
    <a:srgbClr val="385592"/>
    <a:srgbClr val="3A5896"/>
    <a:srgbClr val="1D3C7A"/>
    <a:srgbClr val="21396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948" y="66"/>
      </p:cViewPr>
      <p:guideLst>
        <p:guide orient="horz" pos="2160"/>
        <p:guide pos="2880"/>
      </p:guideLst>
    </p:cSldViewPr>
  </p:slideViewPr>
  <p:notesTextViewPr>
    <p:cViewPr>
      <p:scale>
        <a:sx n="1" d="1"/>
        <a:sy n="1" d="1"/>
      </p:scale>
      <p:origin x="0" y="0"/>
    </p:cViewPr>
  </p:notesText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t>8/20/2021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t>‹#›</a:t>
            </a:fld>
            <a:endParaRPr lang="en-US"/>
          </a:p>
        </p:txBody>
      </p:sp>
    </p:spTree>
    <p:extLst>
      <p:ext uri="{BB962C8B-B14F-4D97-AF65-F5344CB8AC3E}">
        <p14:creationId xmlns:p14="http://schemas.microsoft.com/office/powerpoint/2010/main" val="21274113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7508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82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53009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t>8/20/2021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t>8/20/2021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t>8/20/2021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Рисунок 10"/>
          <p:cNvPicPr>
            <a:picLocks noChangeAspect="1"/>
          </p:cNvPicPr>
          <p:nvPr userDrawn="1"/>
        </p:nvPicPr>
        <p:blipFill rotWithShape="1">
          <a:blip r:embed="rId13" cstate="print">
            <a:extLst>
              <a:ext uri="{28A0092B-C50C-407E-A947-70E740481C1C}">
                <a14:useLocalDpi xmlns:a14="http://schemas.microsoft.com/office/drawing/2010/main" val="0"/>
              </a:ext>
            </a:extLst>
          </a:blip>
          <a:srcRect b="83783"/>
          <a:stretch/>
        </p:blipFill>
        <p:spPr>
          <a:xfrm>
            <a:off x="0" y="0"/>
            <a:ext cx="9144000" cy="4937873"/>
          </a:xfrm>
          <a:prstGeom prst="rect">
            <a:avLst/>
          </a:prstGeom>
        </p:spPr>
      </p:pic>
      <p:pic>
        <p:nvPicPr>
          <p:cNvPr id="10" name="Рисунок 9"/>
          <p:cNvPicPr>
            <a:picLocks noChangeAspect="1"/>
          </p:cNvPicPr>
          <p:nvPr userDrawn="1"/>
        </p:nvPicPr>
        <p:blipFill rotWithShape="1">
          <a:blip r:embed="rId13" cstate="print">
            <a:extLst>
              <a:ext uri="{28A0092B-C50C-407E-A947-70E740481C1C}">
                <a14:useLocalDpi xmlns:a14="http://schemas.microsoft.com/office/drawing/2010/main" val="0"/>
              </a:ext>
            </a:extLst>
          </a:blip>
          <a:srcRect b="63243"/>
          <a:stretch/>
        </p:blipFill>
        <p:spPr>
          <a:xfrm>
            <a:off x="0" y="4937873"/>
            <a:ext cx="9144000" cy="1920127"/>
          </a:xfrm>
          <a:prstGeom prst="rect">
            <a:avLst/>
          </a:prstGeom>
        </p:spPr>
      </p:pic>
      <p:sp>
        <p:nvSpPr>
          <p:cNvPr id="3" name="Text Placeholder 2"/>
          <p:cNvSpPr>
            <a:spLocks noGrp="1"/>
          </p:cNvSpPr>
          <p:nvPr>
            <p:ph type="body" idx="1"/>
          </p:nvPr>
        </p:nvSpPr>
        <p:spPr>
          <a:xfrm>
            <a:off x="645459" y="1465729"/>
            <a:ext cx="7869891" cy="47112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t>8/20/2021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t>‹#›</a:t>
            </a:fld>
            <a:endParaRPr lang="en-US"/>
          </a:p>
        </p:txBody>
      </p:sp>
      <p:sp>
        <p:nvSpPr>
          <p:cNvPr id="2" name="Title Placeholder 1"/>
          <p:cNvSpPr>
            <a:spLocks noGrp="1"/>
          </p:cNvSpPr>
          <p:nvPr>
            <p:ph type="title"/>
          </p:nvPr>
        </p:nvSpPr>
        <p:spPr>
          <a:xfrm>
            <a:off x="658906" y="1"/>
            <a:ext cx="7839635" cy="133773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4160"/>
            <a:ext cx="9144000" cy="5223840"/>
          </a:xfrm>
          <a:prstGeom prst="rect">
            <a:avLst/>
          </a:prstGeom>
        </p:spPr>
      </p:pic>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b="86415"/>
          <a:stretch/>
        </p:blipFill>
        <p:spPr>
          <a:xfrm>
            <a:off x="0" y="0"/>
            <a:ext cx="9144000" cy="1634160"/>
          </a:xfrm>
          <a:prstGeom prst="rect">
            <a:avLst/>
          </a:prstGeom>
        </p:spPr>
      </p:pic>
      <p:sp>
        <p:nvSpPr>
          <p:cNvPr id="10" name="Title 1"/>
          <p:cNvSpPr>
            <a:spLocks noGrp="1"/>
          </p:cNvSpPr>
          <p:nvPr>
            <p:ph type="ctrTitle"/>
          </p:nvPr>
        </p:nvSpPr>
        <p:spPr>
          <a:xfrm>
            <a:off x="799235" y="1634160"/>
            <a:ext cx="4572000" cy="68726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solidFill>
                  <a:srgbClr val="C00000"/>
                </a:solidFill>
                <a:effectLst>
                  <a:outerShdw blurRad="76200" dist="50800" dir="5400000" algn="tl" rotWithShape="0">
                    <a:srgbClr val="000000">
                      <a:alpha val="65000"/>
                    </a:srgbClr>
                  </a:outerShdw>
                </a:effectLst>
                <a:latin typeface="+mn-lt"/>
              </a:rPr>
              <a:t>Командные </a:t>
            </a:r>
            <a:r>
              <a:rPr lang="ru-RU" b="1" spc="50" dirty="0">
                <a:ln w="11430"/>
                <a:solidFill>
                  <a:srgbClr val="C00000"/>
                </a:solidFill>
                <a:effectLst>
                  <a:outerShdw blurRad="76200" dist="50800" dir="5400000" algn="tl" rotWithShape="0">
                    <a:srgbClr val="000000">
                      <a:alpha val="65000"/>
                    </a:srgbClr>
                  </a:outerShdw>
                </a:effectLst>
                <a:latin typeface="+mn-lt"/>
              </a:rPr>
              <a:t>виды спорта</a:t>
            </a:r>
            <a:endParaRPr lang="en-US" b="1" spc="50" dirty="0">
              <a:ln w="11430"/>
              <a:solidFill>
                <a:srgbClr val="C00000"/>
              </a:solidFill>
              <a:effectLst>
                <a:outerShdw blurRad="76200" dist="50800" dir="5400000" algn="tl" rotWithShape="0">
                  <a:srgbClr val="000000">
                    <a:alpha val="65000"/>
                  </a:srgbClr>
                </a:outerShdw>
              </a:effectLst>
              <a:latin typeface="+mn-lt"/>
            </a:endParaRPr>
          </a:p>
        </p:txBody>
      </p:sp>
    </p:spTree>
    <p:extLst>
      <p:ext uri="{BB962C8B-B14F-4D97-AF65-F5344CB8AC3E}">
        <p14:creationId xmlns:p14="http://schemas.microsoft.com/office/powerpoint/2010/main" val="2480652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b="1" spc="50" dirty="0">
                <a:ln w="11430"/>
                <a:solidFill>
                  <a:srgbClr val="C00000"/>
                </a:solidFill>
                <a:effectLst>
                  <a:outerShdw blurRad="76200" dist="50800" dir="5400000" algn="tl" rotWithShape="0">
                    <a:srgbClr val="000000">
                      <a:alpha val="65000"/>
                    </a:srgbClr>
                  </a:outerShdw>
                </a:effectLst>
                <a:latin typeface="+mn-lt"/>
              </a:rPr>
              <a:t>Баскетбол</a:t>
            </a:r>
          </a:p>
        </p:txBody>
      </p:sp>
      <p:sp>
        <p:nvSpPr>
          <p:cNvPr id="3" name="Объект 2"/>
          <p:cNvSpPr>
            <a:spLocks noGrp="1"/>
          </p:cNvSpPr>
          <p:nvPr>
            <p:ph idx="1"/>
          </p:nvPr>
        </p:nvSpPr>
        <p:spPr/>
        <p:txBody>
          <a:bodyPr>
            <a:normAutofit/>
          </a:bodyPr>
          <a:lstStyle/>
          <a:p>
            <a:pPr marL="0" indent="0">
              <a:buNone/>
            </a:pPr>
            <a:r>
              <a:rPr lang="ru-RU" sz="2000" i="1" dirty="0">
                <a:solidFill>
                  <a:schemeClr val="bg1"/>
                </a:solidFill>
              </a:rPr>
              <a:t>Баскетболист - спортсмен, играющий в баскетбол</a:t>
            </a:r>
            <a:r>
              <a:rPr lang="ru-RU" sz="2000" i="1" dirty="0" smtClean="0">
                <a:solidFill>
                  <a:schemeClr val="bg1"/>
                </a:solidFill>
              </a:rPr>
              <a:t>.</a:t>
            </a:r>
          </a:p>
          <a:p>
            <a:pPr marL="0" indent="0">
              <a:buNone/>
            </a:pPr>
            <a:r>
              <a:rPr lang="ru-RU" sz="2000" dirty="0" smtClean="0">
                <a:solidFill>
                  <a:schemeClr val="bg1"/>
                </a:solidFill>
              </a:rPr>
              <a:t>Баскетбол  </a:t>
            </a:r>
            <a:r>
              <a:rPr lang="ru-RU" sz="2000" dirty="0">
                <a:solidFill>
                  <a:schemeClr val="bg1"/>
                </a:solidFill>
              </a:rPr>
              <a:t>— спортивная командная игра с мячом. В баскетбол играют две команды, каждая из которых состоит из пяти игроков. Цель каждой команды — забросить руками мяч в кольцо с сеткой (корзину) соперника и помешать другой команде овладеть мячом и забросить его в свою корзину.</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7153" y="3600018"/>
            <a:ext cx="4382219" cy="2914175"/>
          </a:xfrm>
          <a:prstGeom prst="rect">
            <a:avLst/>
          </a:prstGeom>
        </p:spPr>
      </p:pic>
    </p:spTree>
    <p:extLst>
      <p:ext uri="{BB962C8B-B14F-4D97-AF65-F5344CB8AC3E}">
        <p14:creationId xmlns:p14="http://schemas.microsoft.com/office/powerpoint/2010/main" val="31046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b="1" spc="50" dirty="0" smtClean="0">
                <a:ln w="11430"/>
                <a:solidFill>
                  <a:srgbClr val="C00000"/>
                </a:solidFill>
                <a:effectLst>
                  <a:outerShdw blurRad="76200" dist="50800" dir="5400000" algn="tl" rotWithShape="0">
                    <a:srgbClr val="000000">
                      <a:alpha val="65000"/>
                    </a:srgbClr>
                  </a:outerShdw>
                </a:effectLst>
                <a:latin typeface="+mn-lt"/>
              </a:rPr>
              <a:t>Футбол</a:t>
            </a:r>
            <a:endParaRPr lang="ru-RU" sz="6000" b="1" spc="50" dirty="0">
              <a:ln w="11430"/>
              <a:solidFill>
                <a:srgbClr val="C00000"/>
              </a:solidFill>
              <a:effectLst>
                <a:outerShdw blurRad="76200" dist="50800" dir="5400000" algn="tl" rotWithShape="0">
                  <a:srgbClr val="000000">
                    <a:alpha val="65000"/>
                  </a:srgbClr>
                </a:outerShdw>
              </a:effectLst>
              <a:latin typeface="+mn-lt"/>
            </a:endParaRPr>
          </a:p>
        </p:txBody>
      </p:sp>
      <p:sp>
        <p:nvSpPr>
          <p:cNvPr id="3" name="Объект 2"/>
          <p:cNvSpPr>
            <a:spLocks noGrp="1"/>
          </p:cNvSpPr>
          <p:nvPr>
            <p:ph idx="1"/>
          </p:nvPr>
        </p:nvSpPr>
        <p:spPr/>
        <p:txBody>
          <a:bodyPr>
            <a:normAutofit/>
          </a:bodyPr>
          <a:lstStyle/>
          <a:p>
            <a:pPr marL="0" indent="0">
              <a:buNone/>
            </a:pPr>
            <a:r>
              <a:rPr lang="ru-RU" sz="2000" i="1" dirty="0">
                <a:solidFill>
                  <a:schemeClr val="bg1"/>
                </a:solidFill>
              </a:rPr>
              <a:t>Футболист- спортсмен, занимающийся футболом; игрок в футбол.</a:t>
            </a:r>
          </a:p>
          <a:p>
            <a:pPr marL="0" indent="0">
              <a:buNone/>
            </a:pPr>
            <a:r>
              <a:rPr lang="ru-RU" sz="2000" dirty="0" smtClean="0">
                <a:solidFill>
                  <a:schemeClr val="bg1"/>
                </a:solidFill>
              </a:rPr>
              <a:t>Футбол </a:t>
            </a:r>
            <a:r>
              <a:rPr lang="ru-RU" sz="2000" dirty="0">
                <a:solidFill>
                  <a:schemeClr val="bg1"/>
                </a:solidFill>
              </a:rPr>
              <a:t>— командный вид спорта, в котором целью является забить мяч в ворота соперника ногами или другими частями тела (кроме рук) большее количество раз, чем команда соперника. В настоящее время самый популярный и массовый вид спорта в мире.</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8794" y="3452774"/>
            <a:ext cx="4459857" cy="3092698"/>
          </a:xfrm>
          <a:prstGeom prst="rect">
            <a:avLst/>
          </a:prstGeom>
        </p:spPr>
      </p:pic>
    </p:spTree>
    <p:extLst>
      <p:ext uri="{BB962C8B-B14F-4D97-AF65-F5344CB8AC3E}">
        <p14:creationId xmlns:p14="http://schemas.microsoft.com/office/powerpoint/2010/main" val="1426485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b="1" spc="50" dirty="0" smtClean="0">
                <a:ln w="11430"/>
                <a:solidFill>
                  <a:srgbClr val="C00000"/>
                </a:solidFill>
                <a:effectLst>
                  <a:outerShdw blurRad="76200" dist="50800" dir="5400000" algn="tl" rotWithShape="0">
                    <a:srgbClr val="000000">
                      <a:alpha val="65000"/>
                    </a:srgbClr>
                  </a:outerShdw>
                </a:effectLst>
                <a:latin typeface="+mn-lt"/>
              </a:rPr>
              <a:t>Хоккей</a:t>
            </a:r>
            <a:endParaRPr lang="ru-RU" sz="6000" b="1" spc="50" dirty="0">
              <a:ln w="11430"/>
              <a:solidFill>
                <a:srgbClr val="C00000"/>
              </a:solidFill>
              <a:effectLst>
                <a:outerShdw blurRad="76200" dist="50800" dir="5400000" algn="tl" rotWithShape="0">
                  <a:srgbClr val="000000">
                    <a:alpha val="65000"/>
                  </a:srgbClr>
                </a:outerShdw>
              </a:effectLst>
              <a:latin typeface="+mn-lt"/>
            </a:endParaRPr>
          </a:p>
        </p:txBody>
      </p:sp>
      <p:sp>
        <p:nvSpPr>
          <p:cNvPr id="3" name="Объект 2"/>
          <p:cNvSpPr>
            <a:spLocks noGrp="1"/>
          </p:cNvSpPr>
          <p:nvPr>
            <p:ph idx="1"/>
          </p:nvPr>
        </p:nvSpPr>
        <p:spPr/>
        <p:txBody>
          <a:bodyPr>
            <a:normAutofit/>
          </a:bodyPr>
          <a:lstStyle/>
          <a:p>
            <a:pPr marL="0" indent="0">
              <a:buNone/>
            </a:pPr>
            <a:r>
              <a:rPr lang="ru-RU" sz="2000" i="1" dirty="0">
                <a:solidFill>
                  <a:schemeClr val="bg1"/>
                </a:solidFill>
              </a:rPr>
              <a:t>Хоккеист- спортсмен, занимающийся хоккеем, игрок в хоккей.</a:t>
            </a:r>
          </a:p>
          <a:p>
            <a:pPr marL="0" indent="0">
              <a:buNone/>
            </a:pPr>
            <a:r>
              <a:rPr lang="ru-RU" sz="2000" dirty="0" smtClean="0">
                <a:solidFill>
                  <a:schemeClr val="bg1"/>
                </a:solidFill>
              </a:rPr>
              <a:t>Хоккей  </a:t>
            </a:r>
            <a:r>
              <a:rPr lang="ru-RU" sz="2000" dirty="0">
                <a:solidFill>
                  <a:schemeClr val="bg1"/>
                </a:solidFill>
              </a:rPr>
              <a:t>— командная спортивная игра на льду, разновидность </a:t>
            </a:r>
            <a:r>
              <a:rPr lang="ru-RU" sz="2000" dirty="0" smtClean="0">
                <a:solidFill>
                  <a:schemeClr val="bg1"/>
                </a:solidFill>
              </a:rPr>
              <a:t>хоккея, заключающаяся </a:t>
            </a:r>
            <a:r>
              <a:rPr lang="ru-RU" sz="2000" dirty="0">
                <a:solidFill>
                  <a:schemeClr val="bg1"/>
                </a:solidFill>
              </a:rPr>
              <a:t>в противоборстве двух команд на коньках, </a:t>
            </a:r>
            <a:r>
              <a:rPr lang="ru-RU" sz="2000" dirty="0" smtClean="0">
                <a:solidFill>
                  <a:schemeClr val="bg1"/>
                </a:solidFill>
              </a:rPr>
              <a:t>которые, передавая </a:t>
            </a:r>
            <a:r>
              <a:rPr lang="ru-RU" sz="2000" dirty="0">
                <a:solidFill>
                  <a:schemeClr val="bg1"/>
                </a:solidFill>
              </a:rPr>
              <a:t>шайбу клюшками на ледяном корте, стремятся забросить </a:t>
            </a:r>
            <a:r>
              <a:rPr lang="ru-RU" sz="2000" dirty="0" smtClean="0">
                <a:solidFill>
                  <a:schemeClr val="bg1"/>
                </a:solidFill>
              </a:rPr>
              <a:t>её наибольшее </a:t>
            </a:r>
            <a:r>
              <a:rPr lang="ru-RU" sz="2000" dirty="0">
                <a:solidFill>
                  <a:schemeClr val="bg1"/>
                </a:solidFill>
              </a:rPr>
              <a:t>количество раз в ворота соперника и не пропустить в </a:t>
            </a:r>
            <a:r>
              <a:rPr lang="ru-RU" sz="2000" dirty="0" smtClean="0">
                <a:solidFill>
                  <a:schemeClr val="bg1"/>
                </a:solidFill>
              </a:rPr>
              <a:t>свои. Побеждает </a:t>
            </a:r>
            <a:r>
              <a:rPr lang="ru-RU" sz="2000" dirty="0">
                <a:solidFill>
                  <a:schemeClr val="bg1"/>
                </a:solidFill>
              </a:rPr>
              <a:t>команда, забросившая наибольшее количество шайб в </a:t>
            </a:r>
            <a:r>
              <a:rPr lang="ru-RU" sz="2000" dirty="0" smtClean="0">
                <a:solidFill>
                  <a:schemeClr val="bg1"/>
                </a:solidFill>
              </a:rPr>
              <a:t>ворота соперника</a:t>
            </a:r>
            <a:r>
              <a:rPr lang="ru-RU" sz="2000" dirty="0">
                <a:solidFill>
                  <a:schemeClr val="bg1"/>
                </a:solidFill>
              </a:rPr>
              <a:t>.</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6704" y="3821346"/>
            <a:ext cx="5564038" cy="2734078"/>
          </a:xfrm>
          <a:prstGeom prst="rect">
            <a:avLst/>
          </a:prstGeom>
        </p:spPr>
      </p:pic>
    </p:spTree>
    <p:extLst>
      <p:ext uri="{BB962C8B-B14F-4D97-AF65-F5344CB8AC3E}">
        <p14:creationId xmlns:p14="http://schemas.microsoft.com/office/powerpoint/2010/main" val="1713867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b="1" spc="50" dirty="0" smtClean="0">
                <a:ln w="11430"/>
                <a:solidFill>
                  <a:srgbClr val="C00000"/>
                </a:solidFill>
                <a:effectLst>
                  <a:outerShdw blurRad="76200" dist="50800" dir="5400000" algn="tl" rotWithShape="0">
                    <a:srgbClr val="000000">
                      <a:alpha val="65000"/>
                    </a:srgbClr>
                  </a:outerShdw>
                </a:effectLst>
                <a:latin typeface="+mn-lt"/>
              </a:rPr>
              <a:t>Волейбол</a:t>
            </a:r>
            <a:endParaRPr lang="ru-RU" sz="6000" b="1" spc="50" dirty="0">
              <a:ln w="11430"/>
              <a:solidFill>
                <a:srgbClr val="C00000"/>
              </a:solidFill>
              <a:effectLst>
                <a:outerShdw blurRad="76200" dist="50800" dir="5400000" algn="tl" rotWithShape="0">
                  <a:srgbClr val="000000">
                    <a:alpha val="65000"/>
                  </a:srgbClr>
                </a:outerShdw>
              </a:effectLst>
              <a:latin typeface="+mn-lt"/>
            </a:endParaRPr>
          </a:p>
        </p:txBody>
      </p:sp>
      <p:sp>
        <p:nvSpPr>
          <p:cNvPr id="3" name="Объект 2"/>
          <p:cNvSpPr>
            <a:spLocks noGrp="1"/>
          </p:cNvSpPr>
          <p:nvPr>
            <p:ph idx="1"/>
          </p:nvPr>
        </p:nvSpPr>
        <p:spPr/>
        <p:txBody>
          <a:bodyPr>
            <a:normAutofit/>
          </a:bodyPr>
          <a:lstStyle/>
          <a:p>
            <a:pPr marL="0" indent="0">
              <a:buNone/>
            </a:pPr>
            <a:r>
              <a:rPr lang="ru-RU" sz="2000" i="1" dirty="0">
                <a:solidFill>
                  <a:schemeClr val="bg1"/>
                </a:solidFill>
              </a:rPr>
              <a:t>Волейболист- спортсмен, занимающийся волейболом.</a:t>
            </a:r>
          </a:p>
          <a:p>
            <a:pPr marL="0" indent="0">
              <a:buNone/>
            </a:pPr>
            <a:r>
              <a:rPr lang="ru-RU" sz="2000" dirty="0">
                <a:solidFill>
                  <a:schemeClr val="bg1"/>
                </a:solidFill>
              </a:rPr>
              <a:t>Волейбол — вид спорта, командная спортивная игра, в процессе которой две команды соревнуются на специальной площадке, разделённой сеткой, стремясь направить мяч на сторону соперника таким образом, чтобы он приземлился на площадке противника (добить до пола), либо игрок защищающейся команды допустил ошибку.</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5663" y="3669414"/>
            <a:ext cx="4474700" cy="2947047"/>
          </a:xfrm>
          <a:prstGeom prst="rect">
            <a:avLst/>
          </a:prstGeom>
        </p:spPr>
      </p:pic>
    </p:spTree>
    <p:extLst>
      <p:ext uri="{BB962C8B-B14F-4D97-AF65-F5344CB8AC3E}">
        <p14:creationId xmlns:p14="http://schemas.microsoft.com/office/powerpoint/2010/main" val="4003367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4160"/>
            <a:ext cx="9144000" cy="5223840"/>
          </a:xfrm>
          <a:prstGeom prst="rect">
            <a:avLst/>
          </a:prstGeom>
        </p:spPr>
      </p:pic>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b="86415"/>
          <a:stretch/>
        </p:blipFill>
        <p:spPr>
          <a:xfrm>
            <a:off x="0" y="0"/>
            <a:ext cx="9144000" cy="1634160"/>
          </a:xfrm>
          <a:prstGeom prst="rect">
            <a:avLst/>
          </a:prstGeom>
        </p:spPr>
      </p:pic>
      <p:sp>
        <p:nvSpPr>
          <p:cNvPr id="10" name="Title 1"/>
          <p:cNvSpPr>
            <a:spLocks noGrp="1"/>
          </p:cNvSpPr>
          <p:nvPr>
            <p:ph type="ctrTitle"/>
          </p:nvPr>
        </p:nvSpPr>
        <p:spPr>
          <a:xfrm>
            <a:off x="799235" y="1634160"/>
            <a:ext cx="4572000" cy="68726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smtClean="0">
                <a:ln w="11430"/>
                <a:solidFill>
                  <a:srgbClr val="C00000"/>
                </a:solidFill>
                <a:effectLst>
                  <a:outerShdw blurRad="76200" dist="50800" dir="5400000" algn="tl" rotWithShape="0">
                    <a:srgbClr val="000000">
                      <a:alpha val="65000"/>
                    </a:srgbClr>
                  </a:outerShdw>
                </a:effectLst>
                <a:latin typeface="+mn-lt"/>
              </a:rPr>
              <a:t> </a:t>
            </a:r>
            <a:r>
              <a:rPr lang="ru-RU" b="1" spc="50" dirty="0" smtClean="0">
                <a:ln w="11430"/>
                <a:solidFill>
                  <a:srgbClr val="C00000"/>
                </a:solidFill>
                <a:effectLst>
                  <a:outerShdw blurRad="76200" dist="50800" dir="5400000" algn="tl" rotWithShape="0">
                    <a:srgbClr val="000000">
                      <a:alpha val="65000"/>
                    </a:srgbClr>
                  </a:outerShdw>
                </a:effectLst>
                <a:latin typeface="+mn-lt"/>
              </a:rPr>
              <a:t>Спасибо за внимание</a:t>
            </a:r>
            <a:endParaRPr lang="en-US" b="1" spc="50" dirty="0">
              <a:ln w="11430"/>
              <a:solidFill>
                <a:srgbClr val="C00000"/>
              </a:solidFill>
              <a:effectLst>
                <a:outerShdw blurRad="76200" dist="50800" dir="5400000" algn="tl" rotWithShape="0">
                  <a:srgbClr val="000000">
                    <a:alpha val="65000"/>
                  </a:srgbClr>
                </a:outerShdw>
              </a:effectLst>
              <a:latin typeface="+mn-lt"/>
            </a:endParaRPr>
          </a:p>
        </p:txBody>
      </p:sp>
    </p:spTree>
    <p:extLst>
      <p:ext uri="{BB962C8B-B14F-4D97-AF65-F5344CB8AC3E}">
        <p14:creationId xmlns:p14="http://schemas.microsoft.com/office/powerpoint/2010/main" val="1474293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294</TotalTime>
  <Words>242</Words>
  <Application>Microsoft Office PowerPoint</Application>
  <PresentationFormat>Экран (4:3)</PresentationFormat>
  <Paragraphs>14</Paragraphs>
  <Slides>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vt:i4>
      </vt:variant>
    </vt:vector>
  </HeadingPairs>
  <TitlesOfParts>
    <vt:vector size="10" baseType="lpstr">
      <vt:lpstr>Arial</vt:lpstr>
      <vt:lpstr>Calibri</vt:lpstr>
      <vt:lpstr>Calibri Light</vt:lpstr>
      <vt:lpstr>Office Theme</vt:lpstr>
      <vt:lpstr>Командные виды спорта</vt:lpstr>
      <vt:lpstr>Баскетбол</vt:lpstr>
      <vt:lpstr>Футбол</vt:lpstr>
      <vt:lpstr>Хоккей</vt:lpstr>
      <vt:lpstr>Волейбол</vt:lpstr>
      <vt:lpstr> Спасибо за внимание</vt:lpstr>
    </vt:vector>
  </TitlesOfParts>
  <Company>PJSC "New Engineering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Admin</cp:lastModifiedBy>
  <cp:revision>59</cp:revision>
  <dcterms:created xsi:type="dcterms:W3CDTF">2016-11-18T14:12:19Z</dcterms:created>
  <dcterms:modified xsi:type="dcterms:W3CDTF">2021-08-20T13:55:18Z</dcterms:modified>
</cp:coreProperties>
</file>