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Классификация лыжных ходов»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-1" y="0"/>
            <a:ext cx="913372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7890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Одновременный двухшажный ход:</a:t>
            </a:r>
            <a:endParaRPr lang="ru-RU" sz="2000" dirty="0"/>
          </a:p>
        </p:txBody>
      </p:sp>
      <p:pic>
        <p:nvPicPr>
          <p:cNvPr id="9" name="Содержимое 8" descr="0018-018-Odnovremennyj-dvushazhnyj-kh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132856"/>
            <a:ext cx="5631072" cy="194421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467544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ход применяется на равнинных участках местности при хороших и отличных условиях скольжения. 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Выполнив одно отталкивание палками лыжник делает попеременное скольжение лыжами — левой и правой. При выполнении важно держать перекрёстную координацию.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-1" y="0"/>
            <a:ext cx="913372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06489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Такая техника применяется при езде на хорошо укатанной лыжне.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Одной ногой следует скользить вперед и в сторону, далее аналогичное действие повторить другой ногой. Спортсмен поочередно опирается на обе лыжи, но отталкивается от снежной поверхности внутренней их стороной.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Odnovremennyiy-odnoshazhnyiy-konkovyiy-hod87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916832"/>
            <a:ext cx="5616624" cy="252028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4293096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Коньковый ход: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на лыжах очень популярна в нашей стране и является доступным, увлекательным и полезным занятием, прекрасным средством укрепления здоровья, закаливания, развития выносливости.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Лыжные прогулки придают бодрость, повышают работоспособность, создают хорошее настроение.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Лыжные ходы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Попеременные – отталкивание сначала одной, а затем другой палкой: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а)Попеременный двухшажный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б)  Попеременный четырехшажный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Одновременные – отталкивание двумя палками одновременно: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Одновременный бесшажный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Одновременный одношажный – основной и скоростной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Одновременный двухшажный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Коньковый ход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Техника выполнения лыжных ходов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10277" y="0"/>
            <a:ext cx="913372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581128"/>
            <a:ext cx="7704856" cy="19442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на равнинных участках дистанции и отлогих склонах (до 2°) при плохом и хорошем скольжении; а при особо благоприятных условиях и на средних склонах (до 5°).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Лыжник скользит поочередно то на одной, то на другой лыже по­переменно (на каждый шаг) отталкивается палками.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ello_html_77505f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060848"/>
            <a:ext cx="5544616" cy="23762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539552" y="4293096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Попеременный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двухшажный ход: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-1" y="0"/>
            <a:ext cx="913372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208912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Попеременный четырехшажный ход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972616" y="4653136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72514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Цикл хода состоит из четырех скользящих шагов. На первые два шага лыжник поочередно выносит палки вперед, на третий и четвертый шаг делает два попеременных толчка палками.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hello_html_m5bec53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276872"/>
            <a:ext cx="5693813" cy="1800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-1" y="0"/>
            <a:ext cx="913372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Одновременный бесшажный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539552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на равнинных участках при отличном скольжении и при хорошем скольжении на уклонах, т.е. на склонах, на которых применяется лыжный ход, так как свободный спуск слишком медленный. Лыжник скользит стоя на двух лыжах, отталкиваясь одновременно обеими палками.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Содержимое 14" descr="ski-classic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132856"/>
            <a:ext cx="5715635" cy="18722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-1" y="0"/>
            <a:ext cx="913372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Одновременный одношажный ход ( основной ):</a:t>
            </a:r>
            <a:endParaRPr lang="ru-RU" sz="2000" dirty="0"/>
          </a:p>
        </p:txBody>
      </p:sp>
      <p:pic>
        <p:nvPicPr>
          <p:cNvPr id="9" name="Содержимое 8" descr="img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5678346" cy="165618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467544" y="443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рименяется на равнинных участках и на отлогих подъемах при хорошем скольжении, а также на уклонах при удовлетворительном скольжении. Лыжник в каждом цикле делает одно одновременное отталкивание двумя палками и одно отталкивание лыжей. 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_texture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-1" y="0"/>
            <a:ext cx="913372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Одновременный одношажный ход ( скоростной ):</a:t>
            </a:r>
            <a:endParaRPr lang="ru-RU" sz="2000" dirty="0"/>
          </a:p>
        </p:txBody>
      </p:sp>
      <p:pic>
        <p:nvPicPr>
          <p:cNvPr id="9" name="Содержимое 8" descr="img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060847"/>
            <a:ext cx="5616624" cy="252028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51723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467544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sz="2000" dirty="0" smtClean="0"/>
              <a:t>Этот ход применяется на равнинных участках местности и на пологих подъемах при хороших и отличных условиях скольжения. Цикл состоит из одного отталкивания ногой. Одновременного отталкивания руками и свободного скольжения на двух лыжах.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на тему  « Классификация лыжных ходов»</vt:lpstr>
      <vt:lpstr>Ходьба на лыжах очень популярна в нашей стране и является доступным, увлекательным и полезным занятием, прекрасным средством укрепления здоровья, закаливания, развития выносливости. Лыжные прогулки придают бодрость, повышают работоспособность, создают хорошее настроение. </vt:lpstr>
      <vt:lpstr>Лыжные ходы: 1. Попеременные – отталкивание сначала одной, а затем другой палкой:  а)Попеременный двухшажный        б)  Попеременный четырехшажный 2. Одновременные – отталкивание двумя палками одновременно: а) Одновременный бесшажный б) Одновременный одношажный – основной и скоростной в) Одновременный двухшажный 3. Коньковый ход  </vt:lpstr>
      <vt:lpstr>Техника выполнения лыжных ходов</vt:lpstr>
      <vt:lpstr> Применяется на равнинных участках дистанции и отлогих склонах (до 2°) при плохом и хорошем скольжении; а при особо благоприятных условиях и на средних склонах (до 5°).  Лыжник скользит поочередно то на одной, то на другой лыже по­переменно (на каждый шаг) отталкивается палками. </vt:lpstr>
      <vt:lpstr>Попеременный четырехшажный ход:</vt:lpstr>
      <vt:lpstr>Одновременный бесшажный ход:</vt:lpstr>
      <vt:lpstr>Одновременный одношажный ход ( основной ):</vt:lpstr>
      <vt:lpstr>Одновременный одношажный ход ( скоростной ):</vt:lpstr>
      <vt:lpstr>Одновременный двухшажный ход:</vt:lpstr>
      <vt:lpstr>   Такая техника применяется при езде на хорошо укатанной лыжне. Одной ногой следует скользить вперед и в сторону, далее аналогичное действие повторить другой ногой. Спортсмен поочередно опирается на обе лыжи, но отталкивается от снежной поверхности внутренней их стороной.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 Классификация лыжных ходов»</dc:title>
  <dc:creator>HOME</dc:creator>
  <cp:lastModifiedBy>Admin</cp:lastModifiedBy>
  <cp:revision>14</cp:revision>
  <dcterms:created xsi:type="dcterms:W3CDTF">2019-04-23T22:10:40Z</dcterms:created>
  <dcterms:modified xsi:type="dcterms:W3CDTF">2021-08-20T13:54:15Z</dcterms:modified>
</cp:coreProperties>
</file>